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8285480" cy="1028448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mp_center_ishim@togirro.ru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8285480" cy="7149600"/>
          </a:xfrm>
          <a:custGeom>
            <a:avLst/>
            <a:gdLst/>
            <a:ahLst/>
            <a:rect l="l" t="t" r="r" b="b"/>
            <a:pathLst>
              <a:path w="18288000" h="7152005">
                <a:moveTo>
                  <a:pt x="0" y="7151918"/>
                </a:moveTo>
                <a:lnTo>
                  <a:pt x="18288000" y="7151918"/>
                </a:lnTo>
                <a:lnTo>
                  <a:pt x="18288000" y="0"/>
                </a:lnTo>
                <a:lnTo>
                  <a:pt x="0" y="0"/>
                </a:lnTo>
                <a:lnTo>
                  <a:pt x="0" y="7151918"/>
                </a:lnTo>
                <a:close/>
              </a:path>
            </a:pathLst>
          </a:custGeom>
          <a:solidFill>
            <a:srgbClr val="f7f4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10285560"/>
            <a:ext cx="18285480" cy="360"/>
          </a:xfrm>
          <a:custGeom>
            <a:avLst/>
            <a:gdLst/>
            <a:ahLst/>
            <a:rect l="l" t="t" r="r" b="b"/>
            <a:pathLst>
              <a:path w="18288000" h="1904">
                <a:moveTo>
                  <a:pt x="0" y="1356"/>
                </a:moveTo>
                <a:lnTo>
                  <a:pt x="18288000" y="1356"/>
                </a:lnTo>
                <a:lnTo>
                  <a:pt x="18288000" y="0"/>
                </a:lnTo>
                <a:lnTo>
                  <a:pt x="0" y="0"/>
                </a:lnTo>
                <a:lnTo>
                  <a:pt x="0" y="1356"/>
                </a:lnTo>
                <a:close/>
              </a:path>
            </a:pathLst>
          </a:custGeom>
          <a:solidFill>
            <a:srgbClr val="f7f4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4320" y="4320"/>
            <a:ext cx="2750040" cy="2750040"/>
          </a:xfrm>
          <a:custGeom>
            <a:avLst/>
            <a:gdLst/>
            <a:ahLst/>
            <a:rect l="l" t="t" r="r" b="b"/>
            <a:pathLst>
              <a:path w="2752725" h="2752725">
                <a:moveTo>
                  <a:pt x="1526934" y="0"/>
                </a:moveTo>
                <a:lnTo>
                  <a:pt x="2752721" y="0"/>
                </a:lnTo>
                <a:lnTo>
                  <a:pt x="2752304" y="48421"/>
                </a:lnTo>
                <a:lnTo>
                  <a:pt x="2751057" y="96639"/>
                </a:lnTo>
                <a:lnTo>
                  <a:pt x="2748986" y="144649"/>
                </a:lnTo>
                <a:lnTo>
                  <a:pt x="2746099" y="192443"/>
                </a:lnTo>
                <a:lnTo>
                  <a:pt x="2742403" y="240014"/>
                </a:lnTo>
                <a:lnTo>
                  <a:pt x="2737904" y="287355"/>
                </a:lnTo>
                <a:lnTo>
                  <a:pt x="2732608" y="334460"/>
                </a:lnTo>
                <a:lnTo>
                  <a:pt x="2726524" y="381322"/>
                </a:lnTo>
                <a:lnTo>
                  <a:pt x="2719657" y="427934"/>
                </a:lnTo>
                <a:lnTo>
                  <a:pt x="2712015" y="474289"/>
                </a:lnTo>
                <a:lnTo>
                  <a:pt x="2703605" y="520380"/>
                </a:lnTo>
                <a:lnTo>
                  <a:pt x="2694432" y="566200"/>
                </a:lnTo>
                <a:lnTo>
                  <a:pt x="2684505" y="611743"/>
                </a:lnTo>
                <a:lnTo>
                  <a:pt x="2673829" y="657003"/>
                </a:lnTo>
                <a:lnTo>
                  <a:pt x="2662412" y="701971"/>
                </a:lnTo>
                <a:lnTo>
                  <a:pt x="2650260" y="746641"/>
                </a:lnTo>
                <a:lnTo>
                  <a:pt x="2637381" y="791006"/>
                </a:lnTo>
                <a:lnTo>
                  <a:pt x="2623781" y="835060"/>
                </a:lnTo>
                <a:lnTo>
                  <a:pt x="2609467" y="878796"/>
                </a:lnTo>
                <a:lnTo>
                  <a:pt x="2594446" y="922207"/>
                </a:lnTo>
                <a:lnTo>
                  <a:pt x="2578724" y="965285"/>
                </a:lnTo>
                <a:lnTo>
                  <a:pt x="2562309" y="1008025"/>
                </a:lnTo>
                <a:lnTo>
                  <a:pt x="2545206" y="1050420"/>
                </a:lnTo>
                <a:lnTo>
                  <a:pt x="2527424" y="1092462"/>
                </a:lnTo>
                <a:lnTo>
                  <a:pt x="2508969" y="1134144"/>
                </a:lnTo>
                <a:lnTo>
                  <a:pt x="2489848" y="1175461"/>
                </a:lnTo>
                <a:lnTo>
                  <a:pt x="2470067" y="1216405"/>
                </a:lnTo>
                <a:lnTo>
                  <a:pt x="2449634" y="1256969"/>
                </a:lnTo>
                <a:lnTo>
                  <a:pt x="2428554" y="1297146"/>
                </a:lnTo>
                <a:lnTo>
                  <a:pt x="2406836" y="1336931"/>
                </a:lnTo>
                <a:lnTo>
                  <a:pt x="2384485" y="1376315"/>
                </a:lnTo>
                <a:lnTo>
                  <a:pt x="2361510" y="1415292"/>
                </a:lnTo>
                <a:lnTo>
                  <a:pt x="2337915" y="1453855"/>
                </a:lnTo>
                <a:lnTo>
                  <a:pt x="2313709" y="1491997"/>
                </a:lnTo>
                <a:lnTo>
                  <a:pt x="2288898" y="1529713"/>
                </a:lnTo>
                <a:lnTo>
                  <a:pt x="2263489" y="1566993"/>
                </a:lnTo>
                <a:lnTo>
                  <a:pt x="2237489" y="1603833"/>
                </a:lnTo>
                <a:lnTo>
                  <a:pt x="2210904" y="1640225"/>
                </a:lnTo>
                <a:lnTo>
                  <a:pt x="2183742" y="1676162"/>
                </a:lnTo>
                <a:lnTo>
                  <a:pt x="2156009" y="1711637"/>
                </a:lnTo>
                <a:lnTo>
                  <a:pt x="2127712" y="1746644"/>
                </a:lnTo>
                <a:lnTo>
                  <a:pt x="2098858" y="1781176"/>
                </a:lnTo>
                <a:lnTo>
                  <a:pt x="2069454" y="1815226"/>
                </a:lnTo>
                <a:lnTo>
                  <a:pt x="2039506" y="1848786"/>
                </a:lnTo>
                <a:lnTo>
                  <a:pt x="2009022" y="1881851"/>
                </a:lnTo>
                <a:lnTo>
                  <a:pt x="1978008" y="1914414"/>
                </a:lnTo>
                <a:lnTo>
                  <a:pt x="1946471" y="1946467"/>
                </a:lnTo>
                <a:lnTo>
                  <a:pt x="1914417" y="1978004"/>
                </a:lnTo>
                <a:lnTo>
                  <a:pt x="1881855" y="2009018"/>
                </a:lnTo>
                <a:lnTo>
                  <a:pt x="1848789" y="2039503"/>
                </a:lnTo>
                <a:lnTo>
                  <a:pt x="1815229" y="2069450"/>
                </a:lnTo>
                <a:lnTo>
                  <a:pt x="1781179" y="2098855"/>
                </a:lnTo>
                <a:lnTo>
                  <a:pt x="1746647" y="2127708"/>
                </a:lnTo>
                <a:lnTo>
                  <a:pt x="1711640" y="2156005"/>
                </a:lnTo>
                <a:lnTo>
                  <a:pt x="1676164" y="2183738"/>
                </a:lnTo>
                <a:lnTo>
                  <a:pt x="1640227" y="2210900"/>
                </a:lnTo>
                <a:lnTo>
                  <a:pt x="1603835" y="2237485"/>
                </a:lnTo>
                <a:lnTo>
                  <a:pt x="1566996" y="2263485"/>
                </a:lnTo>
                <a:lnTo>
                  <a:pt x="1529715" y="2288894"/>
                </a:lnTo>
                <a:lnTo>
                  <a:pt x="1491999" y="2313704"/>
                </a:lnTo>
                <a:lnTo>
                  <a:pt x="1453857" y="2337910"/>
                </a:lnTo>
                <a:lnTo>
                  <a:pt x="1415294" y="2361505"/>
                </a:lnTo>
                <a:lnTo>
                  <a:pt x="1376316" y="2384480"/>
                </a:lnTo>
                <a:lnTo>
                  <a:pt x="1336932" y="2406831"/>
                </a:lnTo>
                <a:lnTo>
                  <a:pt x="1297148" y="2428549"/>
                </a:lnTo>
                <a:lnTo>
                  <a:pt x="1256970" y="2449628"/>
                </a:lnTo>
                <a:lnTo>
                  <a:pt x="1216406" y="2470062"/>
                </a:lnTo>
                <a:lnTo>
                  <a:pt x="1175462" y="2489842"/>
                </a:lnTo>
                <a:lnTo>
                  <a:pt x="1134146" y="2508964"/>
                </a:lnTo>
                <a:lnTo>
                  <a:pt x="1092463" y="2527419"/>
                </a:lnTo>
                <a:lnTo>
                  <a:pt x="1050421" y="2545201"/>
                </a:lnTo>
                <a:lnTo>
                  <a:pt x="1008026" y="2562303"/>
                </a:lnTo>
                <a:lnTo>
                  <a:pt x="965286" y="2578718"/>
                </a:lnTo>
                <a:lnTo>
                  <a:pt x="922208" y="2594440"/>
                </a:lnTo>
                <a:lnTo>
                  <a:pt x="878797" y="2609461"/>
                </a:lnTo>
                <a:lnTo>
                  <a:pt x="835061" y="2623775"/>
                </a:lnTo>
                <a:lnTo>
                  <a:pt x="791007" y="2637375"/>
                </a:lnTo>
                <a:lnTo>
                  <a:pt x="746641" y="2650254"/>
                </a:lnTo>
                <a:lnTo>
                  <a:pt x="701971" y="2662406"/>
                </a:lnTo>
                <a:lnTo>
                  <a:pt x="657003" y="2673822"/>
                </a:lnTo>
                <a:lnTo>
                  <a:pt x="611744" y="2684498"/>
                </a:lnTo>
                <a:lnTo>
                  <a:pt x="566201" y="2694426"/>
                </a:lnTo>
                <a:lnTo>
                  <a:pt x="520380" y="2703598"/>
                </a:lnTo>
                <a:lnTo>
                  <a:pt x="474289" y="2712009"/>
                </a:lnTo>
                <a:lnTo>
                  <a:pt x="427934" y="2719651"/>
                </a:lnTo>
                <a:lnTo>
                  <a:pt x="381322" y="2726517"/>
                </a:lnTo>
                <a:lnTo>
                  <a:pt x="334460" y="2732602"/>
                </a:lnTo>
                <a:lnTo>
                  <a:pt x="287355" y="2737897"/>
                </a:lnTo>
                <a:lnTo>
                  <a:pt x="240014" y="2742396"/>
                </a:lnTo>
                <a:lnTo>
                  <a:pt x="192443" y="2746092"/>
                </a:lnTo>
                <a:lnTo>
                  <a:pt x="144649" y="2748979"/>
                </a:lnTo>
                <a:lnTo>
                  <a:pt x="96639" y="2751050"/>
                </a:lnTo>
                <a:lnTo>
                  <a:pt x="48421" y="2752297"/>
                </a:lnTo>
                <a:lnTo>
                  <a:pt x="0" y="2752715"/>
                </a:lnTo>
                <a:lnTo>
                  <a:pt x="0" y="1526941"/>
                </a:lnTo>
                <a:lnTo>
                  <a:pt x="48470" y="1526187"/>
                </a:lnTo>
                <a:lnTo>
                  <a:pt x="96565" y="1523937"/>
                </a:lnTo>
                <a:lnTo>
                  <a:pt x="144260" y="1520216"/>
                </a:lnTo>
                <a:lnTo>
                  <a:pt x="191534" y="1515044"/>
                </a:lnTo>
                <a:lnTo>
                  <a:pt x="238364" y="1508445"/>
                </a:lnTo>
                <a:lnTo>
                  <a:pt x="284728" y="1500441"/>
                </a:lnTo>
                <a:lnTo>
                  <a:pt x="330604" y="1491054"/>
                </a:lnTo>
                <a:lnTo>
                  <a:pt x="375969" y="1480307"/>
                </a:lnTo>
                <a:lnTo>
                  <a:pt x="420800" y="1468221"/>
                </a:lnTo>
                <a:lnTo>
                  <a:pt x="465077" y="1454820"/>
                </a:lnTo>
                <a:lnTo>
                  <a:pt x="508775" y="1440126"/>
                </a:lnTo>
                <a:lnTo>
                  <a:pt x="551873" y="1424160"/>
                </a:lnTo>
                <a:lnTo>
                  <a:pt x="594349" y="1406946"/>
                </a:lnTo>
                <a:lnTo>
                  <a:pt x="636179" y="1388506"/>
                </a:lnTo>
                <a:lnTo>
                  <a:pt x="677343" y="1368861"/>
                </a:lnTo>
                <a:lnTo>
                  <a:pt x="717816" y="1348035"/>
                </a:lnTo>
                <a:lnTo>
                  <a:pt x="757578" y="1326050"/>
                </a:lnTo>
                <a:lnTo>
                  <a:pt x="796605" y="1302928"/>
                </a:lnTo>
                <a:lnTo>
                  <a:pt x="834876" y="1278692"/>
                </a:lnTo>
                <a:lnTo>
                  <a:pt x="872367" y="1253363"/>
                </a:lnTo>
                <a:lnTo>
                  <a:pt x="909057" y="1226965"/>
                </a:lnTo>
                <a:lnTo>
                  <a:pt x="944924" y="1199519"/>
                </a:lnTo>
                <a:lnTo>
                  <a:pt x="979944" y="1171048"/>
                </a:lnTo>
                <a:lnTo>
                  <a:pt x="1014095" y="1141575"/>
                </a:lnTo>
                <a:lnTo>
                  <a:pt x="1047356" y="1111121"/>
                </a:lnTo>
                <a:lnTo>
                  <a:pt x="1079703" y="1079709"/>
                </a:lnTo>
                <a:lnTo>
                  <a:pt x="1111115" y="1047362"/>
                </a:lnTo>
                <a:lnTo>
                  <a:pt x="1141569" y="1014101"/>
                </a:lnTo>
                <a:lnTo>
                  <a:pt x="1171042" y="979949"/>
                </a:lnTo>
                <a:lnTo>
                  <a:pt x="1199513" y="944929"/>
                </a:lnTo>
                <a:lnTo>
                  <a:pt x="1226958" y="909063"/>
                </a:lnTo>
                <a:lnTo>
                  <a:pt x="1253357" y="872373"/>
                </a:lnTo>
                <a:lnTo>
                  <a:pt x="1278685" y="834881"/>
                </a:lnTo>
                <a:lnTo>
                  <a:pt x="1302922" y="796610"/>
                </a:lnTo>
                <a:lnTo>
                  <a:pt x="1326044" y="757583"/>
                </a:lnTo>
                <a:lnTo>
                  <a:pt x="1348029" y="717821"/>
                </a:lnTo>
                <a:lnTo>
                  <a:pt x="1368855" y="677347"/>
                </a:lnTo>
                <a:lnTo>
                  <a:pt x="1388499" y="636184"/>
                </a:lnTo>
                <a:lnTo>
                  <a:pt x="1406939" y="594353"/>
                </a:lnTo>
                <a:lnTo>
                  <a:pt x="1424153" y="551877"/>
                </a:lnTo>
                <a:lnTo>
                  <a:pt x="1440119" y="508778"/>
                </a:lnTo>
                <a:lnTo>
                  <a:pt x="1454813" y="465080"/>
                </a:lnTo>
                <a:lnTo>
                  <a:pt x="1468215" y="420803"/>
                </a:lnTo>
                <a:lnTo>
                  <a:pt x="1480300" y="375971"/>
                </a:lnTo>
                <a:lnTo>
                  <a:pt x="1491047" y="330606"/>
                </a:lnTo>
                <a:lnTo>
                  <a:pt x="1500434" y="284730"/>
                </a:lnTo>
                <a:lnTo>
                  <a:pt x="1508438" y="238366"/>
                </a:lnTo>
                <a:lnTo>
                  <a:pt x="1515037" y="191535"/>
                </a:lnTo>
                <a:lnTo>
                  <a:pt x="1520209" y="144261"/>
                </a:lnTo>
                <a:lnTo>
                  <a:pt x="1523930" y="96565"/>
                </a:lnTo>
                <a:lnTo>
                  <a:pt x="1526180" y="48471"/>
                </a:lnTo>
                <a:lnTo>
                  <a:pt x="1526934" y="0"/>
                </a:lnTo>
                <a:close/>
              </a:path>
            </a:pathLst>
          </a:custGeom>
          <a:solidFill>
            <a:srgbClr val="ff90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4"/>
          <p:cNvGrpSpPr/>
          <p:nvPr/>
        </p:nvGrpSpPr>
        <p:grpSpPr>
          <a:xfrm>
            <a:off x="-3960" y="1617120"/>
            <a:ext cx="18286200" cy="8667720"/>
            <a:chOff x="-3960" y="1617120"/>
            <a:chExt cx="18286200" cy="8667720"/>
          </a:xfrm>
        </p:grpSpPr>
        <p:sp>
          <p:nvSpPr>
            <p:cNvPr id="43" name="CustomShape 5"/>
            <p:cNvSpPr/>
            <p:nvPr/>
          </p:nvSpPr>
          <p:spPr>
            <a:xfrm>
              <a:off x="-3960" y="7153560"/>
              <a:ext cx="18285480" cy="3131280"/>
            </a:xfrm>
            <a:custGeom>
              <a:avLst/>
              <a:gdLst/>
              <a:ahLst/>
              <a:rect l="l" t="t" r="r" b="b"/>
              <a:pathLst>
                <a:path w="18288000" h="3133725">
                  <a:moveTo>
                    <a:pt x="18288000" y="3133725"/>
                  </a:moveTo>
                  <a:lnTo>
                    <a:pt x="0" y="313372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3133725"/>
                  </a:lnTo>
                  <a:close/>
                </a:path>
              </a:pathLst>
            </a:custGeom>
            <a:solidFill>
              <a:srgbClr val="4545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6"/>
            <p:cNvSpPr/>
            <p:nvPr/>
          </p:nvSpPr>
          <p:spPr>
            <a:xfrm>
              <a:off x="-720" y="1617120"/>
              <a:ext cx="18282960" cy="8665200"/>
            </a:xfrm>
            <a:custGeom>
              <a:avLst/>
              <a:gdLst/>
              <a:ahLst/>
              <a:rect l="l" t="t" r="r" b="b"/>
              <a:pathLst>
                <a:path w="18285460" h="8667750">
                  <a:moveTo>
                    <a:pt x="1571612" y="5533377"/>
                  </a:moveTo>
                  <a:lnTo>
                    <a:pt x="1570901" y="5485333"/>
                  </a:lnTo>
                  <a:lnTo>
                    <a:pt x="1568742" y="5437644"/>
                  </a:lnTo>
                  <a:lnTo>
                    <a:pt x="1565198" y="5390324"/>
                  </a:lnTo>
                  <a:lnTo>
                    <a:pt x="1560258" y="5343423"/>
                  </a:lnTo>
                  <a:lnTo>
                    <a:pt x="1553946" y="5296928"/>
                  </a:lnTo>
                  <a:lnTo>
                    <a:pt x="1546288" y="5250878"/>
                  </a:lnTo>
                  <a:lnTo>
                    <a:pt x="1537322" y="5205285"/>
                  </a:lnTo>
                  <a:lnTo>
                    <a:pt x="1527035" y="5160188"/>
                  </a:lnTo>
                  <a:lnTo>
                    <a:pt x="1515478" y="5115585"/>
                  </a:lnTo>
                  <a:lnTo>
                    <a:pt x="1502651" y="5071503"/>
                  </a:lnTo>
                  <a:lnTo>
                    <a:pt x="1488579" y="5027955"/>
                  </a:lnTo>
                  <a:lnTo>
                    <a:pt x="1473288" y="4984991"/>
                  </a:lnTo>
                  <a:lnTo>
                    <a:pt x="1456804" y="4942598"/>
                  </a:lnTo>
                  <a:lnTo>
                    <a:pt x="1439125" y="4900815"/>
                  </a:lnTo>
                  <a:lnTo>
                    <a:pt x="1420291" y="4859655"/>
                  </a:lnTo>
                  <a:lnTo>
                    <a:pt x="1400327" y="4819154"/>
                  </a:lnTo>
                  <a:lnTo>
                    <a:pt x="1379232" y="4779302"/>
                  </a:lnTo>
                  <a:lnTo>
                    <a:pt x="1357045" y="4740148"/>
                  </a:lnTo>
                  <a:lnTo>
                    <a:pt x="1333779" y="4701705"/>
                  </a:lnTo>
                  <a:lnTo>
                    <a:pt x="1309446" y="4663986"/>
                  </a:lnTo>
                  <a:lnTo>
                    <a:pt x="1284097" y="4627016"/>
                  </a:lnTo>
                  <a:lnTo>
                    <a:pt x="1257719" y="4590808"/>
                  </a:lnTo>
                  <a:lnTo>
                    <a:pt x="1230337" y="4555401"/>
                  </a:lnTo>
                  <a:lnTo>
                    <a:pt x="1201991" y="4520806"/>
                  </a:lnTo>
                  <a:lnTo>
                    <a:pt x="1172692" y="4487037"/>
                  </a:lnTo>
                  <a:lnTo>
                    <a:pt x="1142453" y="4454118"/>
                  </a:lnTo>
                  <a:lnTo>
                    <a:pt x="1111300" y="4422076"/>
                  </a:lnTo>
                  <a:lnTo>
                    <a:pt x="1079258" y="4390923"/>
                  </a:lnTo>
                  <a:lnTo>
                    <a:pt x="1046340" y="4360684"/>
                  </a:lnTo>
                  <a:lnTo>
                    <a:pt x="1012571" y="4331386"/>
                  </a:lnTo>
                  <a:lnTo>
                    <a:pt x="977976" y="4303039"/>
                  </a:lnTo>
                  <a:lnTo>
                    <a:pt x="942568" y="4275658"/>
                  </a:lnTo>
                  <a:lnTo>
                    <a:pt x="906360" y="4249280"/>
                  </a:lnTo>
                  <a:lnTo>
                    <a:pt x="869391" y="4223918"/>
                  </a:lnTo>
                  <a:lnTo>
                    <a:pt x="831672" y="4199598"/>
                  </a:lnTo>
                  <a:lnTo>
                    <a:pt x="793229" y="4176331"/>
                  </a:lnTo>
                  <a:lnTo>
                    <a:pt x="754075" y="4154144"/>
                  </a:lnTo>
                  <a:lnTo>
                    <a:pt x="714222" y="4133050"/>
                  </a:lnTo>
                  <a:lnTo>
                    <a:pt x="673709" y="4113072"/>
                  </a:lnTo>
                  <a:lnTo>
                    <a:pt x="632561" y="4094238"/>
                  </a:lnTo>
                  <a:lnTo>
                    <a:pt x="590778" y="4076573"/>
                  </a:lnTo>
                  <a:lnTo>
                    <a:pt x="548386" y="4060075"/>
                  </a:lnTo>
                  <a:lnTo>
                    <a:pt x="505409" y="4044785"/>
                  </a:lnTo>
                  <a:lnTo>
                    <a:pt x="461873" y="4030726"/>
                  </a:lnTo>
                  <a:lnTo>
                    <a:pt x="417791" y="4017899"/>
                  </a:lnTo>
                  <a:lnTo>
                    <a:pt x="373189" y="4006329"/>
                  </a:lnTo>
                  <a:lnTo>
                    <a:pt x="328091" y="3996055"/>
                  </a:lnTo>
                  <a:lnTo>
                    <a:pt x="282498" y="3987076"/>
                  </a:lnTo>
                  <a:lnTo>
                    <a:pt x="236448" y="3979430"/>
                  </a:lnTo>
                  <a:lnTo>
                    <a:pt x="189953" y="3973118"/>
                  </a:lnTo>
                  <a:lnTo>
                    <a:pt x="143052" y="3968178"/>
                  </a:lnTo>
                  <a:lnTo>
                    <a:pt x="95732" y="3964622"/>
                  </a:lnTo>
                  <a:lnTo>
                    <a:pt x="48044" y="3962476"/>
                  </a:lnTo>
                  <a:lnTo>
                    <a:pt x="0" y="3961752"/>
                  </a:lnTo>
                  <a:lnTo>
                    <a:pt x="0" y="5533377"/>
                  </a:lnTo>
                  <a:lnTo>
                    <a:pt x="1571612" y="5533377"/>
                  </a:lnTo>
                  <a:close/>
                  <a:moveTo>
                    <a:pt x="18284863" y="0"/>
                  </a:moveTo>
                  <a:lnTo>
                    <a:pt x="18221363" y="939"/>
                  </a:lnTo>
                  <a:lnTo>
                    <a:pt x="18170563" y="2260"/>
                  </a:lnTo>
                  <a:lnTo>
                    <a:pt x="18119763" y="4102"/>
                  </a:lnTo>
                  <a:lnTo>
                    <a:pt x="18068963" y="6464"/>
                  </a:lnTo>
                  <a:lnTo>
                    <a:pt x="18030863" y="9347"/>
                  </a:lnTo>
                  <a:lnTo>
                    <a:pt x="17980063" y="12738"/>
                  </a:lnTo>
                  <a:lnTo>
                    <a:pt x="17929263" y="16649"/>
                  </a:lnTo>
                  <a:lnTo>
                    <a:pt x="17878463" y="21069"/>
                  </a:lnTo>
                  <a:lnTo>
                    <a:pt x="17840363" y="25996"/>
                  </a:lnTo>
                  <a:lnTo>
                    <a:pt x="17789563" y="31419"/>
                  </a:lnTo>
                  <a:lnTo>
                    <a:pt x="17738763" y="37350"/>
                  </a:lnTo>
                  <a:lnTo>
                    <a:pt x="17700663" y="43776"/>
                  </a:lnTo>
                  <a:lnTo>
                    <a:pt x="17649863" y="50711"/>
                  </a:lnTo>
                  <a:lnTo>
                    <a:pt x="17599063" y="58127"/>
                  </a:lnTo>
                  <a:lnTo>
                    <a:pt x="17560963" y="66027"/>
                  </a:lnTo>
                  <a:lnTo>
                    <a:pt x="17510163" y="74422"/>
                  </a:lnTo>
                  <a:lnTo>
                    <a:pt x="17459363" y="83312"/>
                  </a:lnTo>
                  <a:lnTo>
                    <a:pt x="17421263" y="92671"/>
                  </a:lnTo>
                  <a:lnTo>
                    <a:pt x="17370463" y="102514"/>
                  </a:lnTo>
                  <a:lnTo>
                    <a:pt x="17332363" y="112826"/>
                  </a:lnTo>
                  <a:lnTo>
                    <a:pt x="17281563" y="123621"/>
                  </a:lnTo>
                  <a:lnTo>
                    <a:pt x="17230763" y="134874"/>
                  </a:lnTo>
                  <a:lnTo>
                    <a:pt x="17192663" y="146608"/>
                  </a:lnTo>
                  <a:lnTo>
                    <a:pt x="17141863" y="158800"/>
                  </a:lnTo>
                  <a:lnTo>
                    <a:pt x="17103763" y="171462"/>
                  </a:lnTo>
                  <a:lnTo>
                    <a:pt x="17052963" y="184581"/>
                  </a:lnTo>
                  <a:lnTo>
                    <a:pt x="17014863" y="198158"/>
                  </a:lnTo>
                  <a:lnTo>
                    <a:pt x="16964063" y="212191"/>
                  </a:lnTo>
                  <a:lnTo>
                    <a:pt x="16925963" y="226669"/>
                  </a:lnTo>
                  <a:lnTo>
                    <a:pt x="16887863" y="241592"/>
                  </a:lnTo>
                  <a:lnTo>
                    <a:pt x="16837063" y="256971"/>
                  </a:lnTo>
                  <a:lnTo>
                    <a:pt x="16798963" y="272796"/>
                  </a:lnTo>
                  <a:lnTo>
                    <a:pt x="16748163" y="289052"/>
                  </a:lnTo>
                  <a:lnTo>
                    <a:pt x="16710063" y="305752"/>
                  </a:lnTo>
                  <a:lnTo>
                    <a:pt x="16671963" y="322884"/>
                  </a:lnTo>
                  <a:lnTo>
                    <a:pt x="16621163" y="340448"/>
                  </a:lnTo>
                  <a:lnTo>
                    <a:pt x="16583063" y="358444"/>
                  </a:lnTo>
                  <a:lnTo>
                    <a:pt x="16544963" y="376872"/>
                  </a:lnTo>
                  <a:lnTo>
                    <a:pt x="16506863" y="395719"/>
                  </a:lnTo>
                  <a:lnTo>
                    <a:pt x="16456063" y="414985"/>
                  </a:lnTo>
                  <a:lnTo>
                    <a:pt x="16417963" y="434670"/>
                  </a:lnTo>
                  <a:lnTo>
                    <a:pt x="16379863" y="454774"/>
                  </a:lnTo>
                  <a:lnTo>
                    <a:pt x="16341763" y="475297"/>
                  </a:lnTo>
                  <a:lnTo>
                    <a:pt x="16303663" y="496214"/>
                  </a:lnTo>
                  <a:lnTo>
                    <a:pt x="16252863" y="517550"/>
                  </a:lnTo>
                  <a:lnTo>
                    <a:pt x="16214763" y="539292"/>
                  </a:lnTo>
                  <a:lnTo>
                    <a:pt x="16176663" y="561428"/>
                  </a:lnTo>
                  <a:lnTo>
                    <a:pt x="16138563" y="583971"/>
                  </a:lnTo>
                  <a:lnTo>
                    <a:pt x="16100463" y="606907"/>
                  </a:lnTo>
                  <a:lnTo>
                    <a:pt x="16062363" y="630237"/>
                  </a:lnTo>
                  <a:lnTo>
                    <a:pt x="16024263" y="653961"/>
                  </a:lnTo>
                  <a:lnTo>
                    <a:pt x="15986163" y="678078"/>
                  </a:lnTo>
                  <a:lnTo>
                    <a:pt x="15948063" y="702576"/>
                  </a:lnTo>
                  <a:lnTo>
                    <a:pt x="15909963" y="727443"/>
                  </a:lnTo>
                  <a:lnTo>
                    <a:pt x="15871863" y="752703"/>
                  </a:lnTo>
                  <a:lnTo>
                    <a:pt x="15833763" y="778344"/>
                  </a:lnTo>
                  <a:lnTo>
                    <a:pt x="15795663" y="804354"/>
                  </a:lnTo>
                  <a:lnTo>
                    <a:pt x="15757563" y="830732"/>
                  </a:lnTo>
                  <a:lnTo>
                    <a:pt x="15719463" y="857491"/>
                  </a:lnTo>
                  <a:lnTo>
                    <a:pt x="15694063" y="884605"/>
                  </a:lnTo>
                  <a:lnTo>
                    <a:pt x="15655963" y="912088"/>
                  </a:lnTo>
                  <a:lnTo>
                    <a:pt x="15617863" y="939927"/>
                  </a:lnTo>
                  <a:lnTo>
                    <a:pt x="15579763" y="968133"/>
                  </a:lnTo>
                  <a:lnTo>
                    <a:pt x="15554363" y="996696"/>
                  </a:lnTo>
                  <a:lnTo>
                    <a:pt x="15516263" y="1025601"/>
                  </a:lnTo>
                  <a:lnTo>
                    <a:pt x="15478163" y="1054862"/>
                  </a:lnTo>
                  <a:lnTo>
                    <a:pt x="15440063" y="1084465"/>
                  </a:lnTo>
                  <a:lnTo>
                    <a:pt x="15414663" y="1114412"/>
                  </a:lnTo>
                  <a:lnTo>
                    <a:pt x="15376563" y="1144701"/>
                  </a:lnTo>
                  <a:lnTo>
                    <a:pt x="15351163" y="1175334"/>
                  </a:lnTo>
                  <a:lnTo>
                    <a:pt x="15313063" y="1206296"/>
                  </a:lnTo>
                  <a:lnTo>
                    <a:pt x="15287663" y="1237602"/>
                  </a:lnTo>
                  <a:lnTo>
                    <a:pt x="15249563" y="1269225"/>
                  </a:lnTo>
                  <a:lnTo>
                    <a:pt x="15224163" y="1301191"/>
                  </a:lnTo>
                  <a:lnTo>
                    <a:pt x="15186063" y="1333474"/>
                  </a:lnTo>
                  <a:lnTo>
                    <a:pt x="15160663" y="1366075"/>
                  </a:lnTo>
                  <a:lnTo>
                    <a:pt x="15122563" y="1399006"/>
                  </a:lnTo>
                  <a:lnTo>
                    <a:pt x="15097163" y="1432242"/>
                  </a:lnTo>
                  <a:lnTo>
                    <a:pt x="15059063" y="1465795"/>
                  </a:lnTo>
                  <a:lnTo>
                    <a:pt x="14982863" y="1568323"/>
                  </a:lnTo>
                  <a:lnTo>
                    <a:pt x="14944763" y="1603108"/>
                  </a:lnTo>
                  <a:lnTo>
                    <a:pt x="14868563" y="1709254"/>
                  </a:lnTo>
                  <a:lnTo>
                    <a:pt x="14843163" y="1745221"/>
                  </a:lnTo>
                  <a:lnTo>
                    <a:pt x="14805063" y="1781479"/>
                  </a:lnTo>
                  <a:lnTo>
                    <a:pt x="14728863" y="1891969"/>
                  </a:lnTo>
                  <a:lnTo>
                    <a:pt x="14652663" y="2004949"/>
                  </a:lnTo>
                  <a:lnTo>
                    <a:pt x="14639963" y="2043163"/>
                  </a:lnTo>
                  <a:lnTo>
                    <a:pt x="14538363" y="2198624"/>
                  </a:lnTo>
                  <a:lnTo>
                    <a:pt x="14525663" y="2238146"/>
                  </a:lnTo>
                  <a:lnTo>
                    <a:pt x="14449463" y="2358199"/>
                  </a:lnTo>
                  <a:lnTo>
                    <a:pt x="14436763" y="2398712"/>
                  </a:lnTo>
                  <a:lnTo>
                    <a:pt x="14411363" y="2439466"/>
                  </a:lnTo>
                  <a:lnTo>
                    <a:pt x="14398663" y="2480462"/>
                  </a:lnTo>
                  <a:lnTo>
                    <a:pt x="14373263" y="2521686"/>
                  </a:lnTo>
                  <a:lnTo>
                    <a:pt x="14360563" y="2563152"/>
                  </a:lnTo>
                  <a:lnTo>
                    <a:pt x="14335163" y="2604859"/>
                  </a:lnTo>
                  <a:lnTo>
                    <a:pt x="14322463" y="2646781"/>
                  </a:lnTo>
                  <a:lnTo>
                    <a:pt x="14297063" y="2688933"/>
                  </a:lnTo>
                  <a:lnTo>
                    <a:pt x="14258963" y="2816720"/>
                  </a:lnTo>
                  <a:lnTo>
                    <a:pt x="14233563" y="2859748"/>
                  </a:lnTo>
                  <a:lnTo>
                    <a:pt x="14068463" y="3437420"/>
                  </a:lnTo>
                  <a:lnTo>
                    <a:pt x="14068463" y="3483165"/>
                  </a:lnTo>
                  <a:lnTo>
                    <a:pt x="14043063" y="3575189"/>
                  </a:lnTo>
                  <a:lnTo>
                    <a:pt x="14043063" y="3621443"/>
                  </a:lnTo>
                  <a:lnTo>
                    <a:pt x="14017663" y="3714458"/>
                  </a:lnTo>
                  <a:lnTo>
                    <a:pt x="14017663" y="3808120"/>
                  </a:lnTo>
                  <a:lnTo>
                    <a:pt x="14004963" y="3855186"/>
                  </a:lnTo>
                  <a:lnTo>
                    <a:pt x="14004963" y="3902392"/>
                  </a:lnTo>
                  <a:lnTo>
                    <a:pt x="13992263" y="3949750"/>
                  </a:lnTo>
                  <a:lnTo>
                    <a:pt x="13992263" y="4092702"/>
                  </a:lnTo>
                  <a:lnTo>
                    <a:pt x="13979563" y="4140631"/>
                  </a:lnTo>
                  <a:lnTo>
                    <a:pt x="13979563" y="4526724"/>
                  </a:lnTo>
                  <a:lnTo>
                    <a:pt x="13992263" y="4574654"/>
                  </a:lnTo>
                  <a:lnTo>
                    <a:pt x="13992263" y="4717618"/>
                  </a:lnTo>
                  <a:lnTo>
                    <a:pt x="14004963" y="4764976"/>
                  </a:lnTo>
                  <a:lnTo>
                    <a:pt x="14004963" y="4812195"/>
                  </a:lnTo>
                  <a:lnTo>
                    <a:pt x="14017663" y="4859248"/>
                  </a:lnTo>
                  <a:lnTo>
                    <a:pt x="14017663" y="4952911"/>
                  </a:lnTo>
                  <a:lnTo>
                    <a:pt x="14043063" y="5045938"/>
                  </a:lnTo>
                  <a:lnTo>
                    <a:pt x="14043063" y="5092192"/>
                  </a:lnTo>
                  <a:lnTo>
                    <a:pt x="14068463" y="5184216"/>
                  </a:lnTo>
                  <a:lnTo>
                    <a:pt x="14068463" y="5229961"/>
                  </a:lnTo>
                  <a:lnTo>
                    <a:pt x="14233563" y="5807659"/>
                  </a:lnTo>
                  <a:lnTo>
                    <a:pt x="14258963" y="5850699"/>
                  </a:lnTo>
                  <a:lnTo>
                    <a:pt x="14297063" y="5978487"/>
                  </a:lnTo>
                  <a:lnTo>
                    <a:pt x="14322463" y="6020638"/>
                  </a:lnTo>
                  <a:lnTo>
                    <a:pt x="14335163" y="6062561"/>
                  </a:lnTo>
                  <a:lnTo>
                    <a:pt x="14360563" y="6104267"/>
                  </a:lnTo>
                  <a:lnTo>
                    <a:pt x="14373263" y="6145733"/>
                  </a:lnTo>
                  <a:lnTo>
                    <a:pt x="14398663" y="6186957"/>
                  </a:lnTo>
                  <a:lnTo>
                    <a:pt x="14411363" y="6227953"/>
                  </a:lnTo>
                  <a:lnTo>
                    <a:pt x="14436763" y="6268720"/>
                  </a:lnTo>
                  <a:lnTo>
                    <a:pt x="14449463" y="6309233"/>
                  </a:lnTo>
                  <a:lnTo>
                    <a:pt x="14525663" y="6429286"/>
                  </a:lnTo>
                  <a:lnTo>
                    <a:pt x="14538363" y="6468808"/>
                  </a:lnTo>
                  <a:lnTo>
                    <a:pt x="14639963" y="6624282"/>
                  </a:lnTo>
                  <a:lnTo>
                    <a:pt x="14652663" y="6662483"/>
                  </a:lnTo>
                  <a:lnTo>
                    <a:pt x="14728863" y="6775475"/>
                  </a:lnTo>
                  <a:lnTo>
                    <a:pt x="14805063" y="6885965"/>
                  </a:lnTo>
                  <a:lnTo>
                    <a:pt x="14843163" y="6922224"/>
                  </a:lnTo>
                  <a:lnTo>
                    <a:pt x="14868563" y="6958190"/>
                  </a:lnTo>
                  <a:lnTo>
                    <a:pt x="14944763" y="7064337"/>
                  </a:lnTo>
                  <a:lnTo>
                    <a:pt x="14982863" y="7099122"/>
                  </a:lnTo>
                  <a:lnTo>
                    <a:pt x="15059063" y="7201649"/>
                  </a:lnTo>
                  <a:lnTo>
                    <a:pt x="15097163" y="7235215"/>
                  </a:lnTo>
                  <a:lnTo>
                    <a:pt x="15122563" y="7268451"/>
                  </a:lnTo>
                  <a:lnTo>
                    <a:pt x="15160663" y="7301382"/>
                  </a:lnTo>
                  <a:lnTo>
                    <a:pt x="15186063" y="7333983"/>
                  </a:lnTo>
                  <a:lnTo>
                    <a:pt x="15224163" y="7366267"/>
                  </a:lnTo>
                  <a:lnTo>
                    <a:pt x="15249563" y="7398232"/>
                  </a:lnTo>
                  <a:lnTo>
                    <a:pt x="15287663" y="7429855"/>
                  </a:lnTo>
                  <a:lnTo>
                    <a:pt x="15313063" y="7461161"/>
                  </a:lnTo>
                  <a:lnTo>
                    <a:pt x="15351163" y="7492124"/>
                  </a:lnTo>
                  <a:lnTo>
                    <a:pt x="15376563" y="7522756"/>
                  </a:lnTo>
                  <a:lnTo>
                    <a:pt x="15414663" y="7553045"/>
                  </a:lnTo>
                  <a:lnTo>
                    <a:pt x="15440063" y="7583005"/>
                  </a:lnTo>
                  <a:lnTo>
                    <a:pt x="15478163" y="7612608"/>
                  </a:lnTo>
                  <a:lnTo>
                    <a:pt x="15516263" y="7641869"/>
                  </a:lnTo>
                  <a:lnTo>
                    <a:pt x="15554363" y="7670774"/>
                  </a:lnTo>
                  <a:lnTo>
                    <a:pt x="15579763" y="7699337"/>
                  </a:lnTo>
                  <a:lnTo>
                    <a:pt x="15617863" y="7727531"/>
                  </a:lnTo>
                  <a:lnTo>
                    <a:pt x="15655963" y="7755382"/>
                  </a:lnTo>
                  <a:lnTo>
                    <a:pt x="15694063" y="7782865"/>
                  </a:lnTo>
                  <a:lnTo>
                    <a:pt x="15719463" y="7809979"/>
                  </a:lnTo>
                  <a:lnTo>
                    <a:pt x="15757563" y="7836738"/>
                  </a:lnTo>
                  <a:lnTo>
                    <a:pt x="15795663" y="7863116"/>
                  </a:lnTo>
                  <a:lnTo>
                    <a:pt x="15833763" y="7889126"/>
                  </a:lnTo>
                  <a:lnTo>
                    <a:pt x="15871863" y="7914767"/>
                  </a:lnTo>
                  <a:lnTo>
                    <a:pt x="15909963" y="7940027"/>
                  </a:lnTo>
                  <a:lnTo>
                    <a:pt x="15948063" y="7964906"/>
                  </a:lnTo>
                  <a:lnTo>
                    <a:pt x="15986163" y="7989405"/>
                  </a:lnTo>
                  <a:lnTo>
                    <a:pt x="16024263" y="8013509"/>
                  </a:lnTo>
                  <a:lnTo>
                    <a:pt x="16062363" y="8037233"/>
                  </a:lnTo>
                  <a:lnTo>
                    <a:pt x="16100463" y="8060563"/>
                  </a:lnTo>
                  <a:lnTo>
                    <a:pt x="16138563" y="8083499"/>
                  </a:lnTo>
                  <a:lnTo>
                    <a:pt x="16176663" y="8106042"/>
                  </a:lnTo>
                  <a:lnTo>
                    <a:pt x="16214763" y="8128190"/>
                  </a:lnTo>
                  <a:lnTo>
                    <a:pt x="16252863" y="8149920"/>
                  </a:lnTo>
                  <a:lnTo>
                    <a:pt x="16303663" y="8171256"/>
                  </a:lnTo>
                  <a:lnTo>
                    <a:pt x="16341763" y="8192186"/>
                  </a:lnTo>
                  <a:lnTo>
                    <a:pt x="16379863" y="8212709"/>
                  </a:lnTo>
                  <a:lnTo>
                    <a:pt x="16417963" y="8232800"/>
                  </a:lnTo>
                  <a:lnTo>
                    <a:pt x="16456063" y="8252498"/>
                  </a:lnTo>
                  <a:lnTo>
                    <a:pt x="16506863" y="8271764"/>
                  </a:lnTo>
                  <a:lnTo>
                    <a:pt x="16544963" y="8290611"/>
                  </a:lnTo>
                  <a:lnTo>
                    <a:pt x="16583063" y="8309038"/>
                  </a:lnTo>
                  <a:lnTo>
                    <a:pt x="16621163" y="8327034"/>
                  </a:lnTo>
                  <a:lnTo>
                    <a:pt x="16671963" y="8344598"/>
                  </a:lnTo>
                  <a:lnTo>
                    <a:pt x="16710063" y="8361731"/>
                  </a:lnTo>
                  <a:lnTo>
                    <a:pt x="16748163" y="8378431"/>
                  </a:lnTo>
                  <a:lnTo>
                    <a:pt x="16798963" y="8394687"/>
                  </a:lnTo>
                  <a:lnTo>
                    <a:pt x="16837063" y="8410511"/>
                  </a:lnTo>
                  <a:lnTo>
                    <a:pt x="16887863" y="8425891"/>
                  </a:lnTo>
                  <a:lnTo>
                    <a:pt x="16925963" y="8440814"/>
                  </a:lnTo>
                  <a:lnTo>
                    <a:pt x="16964063" y="8455304"/>
                  </a:lnTo>
                  <a:lnTo>
                    <a:pt x="17014863" y="8469325"/>
                  </a:lnTo>
                  <a:lnTo>
                    <a:pt x="17052963" y="8482901"/>
                  </a:lnTo>
                  <a:lnTo>
                    <a:pt x="17103763" y="8496021"/>
                  </a:lnTo>
                  <a:lnTo>
                    <a:pt x="17141863" y="8508682"/>
                  </a:lnTo>
                  <a:lnTo>
                    <a:pt x="17192663" y="8520874"/>
                  </a:lnTo>
                  <a:lnTo>
                    <a:pt x="17230763" y="8532609"/>
                  </a:lnTo>
                  <a:lnTo>
                    <a:pt x="17281563" y="8543874"/>
                  </a:lnTo>
                  <a:lnTo>
                    <a:pt x="17332363" y="8554656"/>
                  </a:lnTo>
                  <a:lnTo>
                    <a:pt x="17370463" y="8564982"/>
                  </a:lnTo>
                  <a:lnTo>
                    <a:pt x="17421263" y="8574824"/>
                  </a:lnTo>
                  <a:lnTo>
                    <a:pt x="17459363" y="8584184"/>
                  </a:lnTo>
                  <a:lnTo>
                    <a:pt x="17510163" y="8593061"/>
                  </a:lnTo>
                  <a:lnTo>
                    <a:pt x="17560963" y="8601456"/>
                  </a:lnTo>
                  <a:lnTo>
                    <a:pt x="17599063" y="8609368"/>
                  </a:lnTo>
                  <a:lnTo>
                    <a:pt x="17649863" y="8616785"/>
                  </a:lnTo>
                  <a:lnTo>
                    <a:pt x="17700663" y="8623706"/>
                  </a:lnTo>
                  <a:lnTo>
                    <a:pt x="17738763" y="8630133"/>
                  </a:lnTo>
                  <a:lnTo>
                    <a:pt x="17789563" y="8636063"/>
                  </a:lnTo>
                  <a:lnTo>
                    <a:pt x="17840363" y="8641499"/>
                  </a:lnTo>
                  <a:lnTo>
                    <a:pt x="17878463" y="8646427"/>
                  </a:lnTo>
                  <a:lnTo>
                    <a:pt x="17929263" y="8650834"/>
                  </a:lnTo>
                  <a:lnTo>
                    <a:pt x="17980063" y="8654745"/>
                  </a:lnTo>
                  <a:lnTo>
                    <a:pt x="18030863" y="8658149"/>
                  </a:lnTo>
                  <a:lnTo>
                    <a:pt x="18068963" y="8661032"/>
                  </a:lnTo>
                  <a:lnTo>
                    <a:pt x="18119763" y="8663394"/>
                  </a:lnTo>
                  <a:lnTo>
                    <a:pt x="18170563" y="8665235"/>
                  </a:lnTo>
                  <a:lnTo>
                    <a:pt x="18221363" y="8666556"/>
                  </a:lnTo>
                  <a:lnTo>
                    <a:pt x="18259463" y="8667344"/>
                  </a:lnTo>
                  <a:lnTo>
                    <a:pt x="18284863" y="8667483"/>
                  </a:lnTo>
                  <a:lnTo>
                    <a:pt x="18284863" y="0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CustomShape 7"/>
          <p:cNvSpPr/>
          <p:nvPr/>
        </p:nvSpPr>
        <p:spPr>
          <a:xfrm>
            <a:off x="288000" y="2563560"/>
            <a:ext cx="14310360" cy="172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" name="Group 8"/>
          <p:cNvGrpSpPr/>
          <p:nvPr/>
        </p:nvGrpSpPr>
        <p:grpSpPr>
          <a:xfrm>
            <a:off x="2448000" y="-32760"/>
            <a:ext cx="15834240" cy="7662960"/>
            <a:chOff x="2448000" y="-32760"/>
            <a:chExt cx="15834240" cy="7662960"/>
          </a:xfrm>
        </p:grpSpPr>
        <p:sp>
          <p:nvSpPr>
            <p:cNvPr id="47" name="CustomShape 9"/>
            <p:cNvSpPr/>
            <p:nvPr/>
          </p:nvSpPr>
          <p:spPr>
            <a:xfrm>
              <a:off x="14712840" y="-32760"/>
              <a:ext cx="3569400" cy="211212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8" name="" descr=""/>
            <p:cNvPicPr/>
            <p:nvPr/>
          </p:nvPicPr>
          <p:blipFill>
            <a:blip r:embed="rId2"/>
            <a:stretch/>
          </p:blipFill>
          <p:spPr>
            <a:xfrm>
              <a:off x="2448000" y="288000"/>
              <a:ext cx="11374200" cy="7342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CustomShape 10"/>
          <p:cNvSpPr/>
          <p:nvPr/>
        </p:nvSpPr>
        <p:spPr>
          <a:xfrm>
            <a:off x="13536000" y="4290480"/>
            <a:ext cx="4617720" cy="38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11"/>
          <p:cNvSpPr/>
          <p:nvPr/>
        </p:nvSpPr>
        <p:spPr>
          <a:xfrm>
            <a:off x="2016000" y="7776000"/>
            <a:ext cx="12238560" cy="22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RobotoRegular"/>
                <a:ea typeface="DejaVu Sans"/>
              </a:rPr>
              <a:t>Индивидуальный образовательный маршрут профессионального развития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4896360"/>
            <a:ext cx="2178720" cy="4359960"/>
          </a:xfrm>
          <a:custGeom>
            <a:avLst/>
            <a:gdLst/>
            <a:ahLst/>
            <a:rect l="l" t="t" r="r" b="b"/>
            <a:pathLst>
              <a:path w="2181225" h="4362450">
                <a:moveTo>
                  <a:pt x="2181190" y="2181259"/>
                </a:moveTo>
                <a:lnTo>
                  <a:pt x="2180670" y="2229321"/>
                </a:lnTo>
                <a:lnTo>
                  <a:pt x="2179120" y="2277128"/>
                </a:lnTo>
                <a:lnTo>
                  <a:pt x="2176550" y="2324671"/>
                </a:lnTo>
                <a:lnTo>
                  <a:pt x="2172970" y="2371939"/>
                </a:lnTo>
                <a:lnTo>
                  <a:pt x="2168390" y="2418921"/>
                </a:lnTo>
                <a:lnTo>
                  <a:pt x="2162823" y="2465606"/>
                </a:lnTo>
                <a:lnTo>
                  <a:pt x="2156277" y="2511985"/>
                </a:lnTo>
                <a:lnTo>
                  <a:pt x="2148765" y="2558045"/>
                </a:lnTo>
                <a:lnTo>
                  <a:pt x="2140296" y="2603778"/>
                </a:lnTo>
                <a:lnTo>
                  <a:pt x="2130880" y="2649171"/>
                </a:lnTo>
                <a:lnTo>
                  <a:pt x="2120530" y="2694214"/>
                </a:lnTo>
                <a:lnTo>
                  <a:pt x="2109255" y="2738897"/>
                </a:lnTo>
                <a:lnTo>
                  <a:pt x="2097067" y="2783209"/>
                </a:lnTo>
                <a:lnTo>
                  <a:pt x="2083975" y="2827139"/>
                </a:lnTo>
                <a:lnTo>
                  <a:pt x="2069990" y="2870677"/>
                </a:lnTo>
                <a:lnTo>
                  <a:pt x="2055124" y="2913813"/>
                </a:lnTo>
                <a:lnTo>
                  <a:pt x="2039386" y="2956534"/>
                </a:lnTo>
                <a:lnTo>
                  <a:pt x="2022787" y="2998831"/>
                </a:lnTo>
                <a:lnTo>
                  <a:pt x="2005338" y="3040694"/>
                </a:lnTo>
                <a:lnTo>
                  <a:pt x="1987050" y="3082111"/>
                </a:lnTo>
                <a:lnTo>
                  <a:pt x="1967933" y="3123072"/>
                </a:lnTo>
                <a:lnTo>
                  <a:pt x="1947998" y="3163566"/>
                </a:lnTo>
                <a:lnTo>
                  <a:pt x="1927256" y="3203582"/>
                </a:lnTo>
                <a:lnTo>
                  <a:pt x="1905717" y="3243110"/>
                </a:lnTo>
                <a:lnTo>
                  <a:pt x="1883391" y="3282140"/>
                </a:lnTo>
                <a:lnTo>
                  <a:pt x="1860290" y="3320660"/>
                </a:lnTo>
                <a:lnTo>
                  <a:pt x="1836424" y="3358660"/>
                </a:lnTo>
                <a:lnTo>
                  <a:pt x="1811804" y="3396130"/>
                </a:lnTo>
                <a:lnTo>
                  <a:pt x="1786441" y="3433058"/>
                </a:lnTo>
                <a:lnTo>
                  <a:pt x="1760344" y="3469434"/>
                </a:lnTo>
                <a:lnTo>
                  <a:pt x="1733525" y="3505248"/>
                </a:lnTo>
                <a:lnTo>
                  <a:pt x="1705994" y="3540488"/>
                </a:lnTo>
                <a:lnTo>
                  <a:pt x="1677763" y="3575145"/>
                </a:lnTo>
                <a:lnTo>
                  <a:pt x="1648841" y="3609207"/>
                </a:lnTo>
                <a:lnTo>
                  <a:pt x="1619239" y="3642663"/>
                </a:lnTo>
                <a:lnTo>
                  <a:pt x="1588968" y="3675504"/>
                </a:lnTo>
                <a:lnTo>
                  <a:pt x="1558039" y="3707718"/>
                </a:lnTo>
                <a:lnTo>
                  <a:pt x="1526462" y="3739295"/>
                </a:lnTo>
                <a:lnTo>
                  <a:pt x="1494248" y="3770225"/>
                </a:lnTo>
                <a:lnTo>
                  <a:pt x="1461407" y="3800496"/>
                </a:lnTo>
                <a:lnTo>
                  <a:pt x="1427950" y="3830098"/>
                </a:lnTo>
                <a:lnTo>
                  <a:pt x="1393888" y="3859020"/>
                </a:lnTo>
                <a:lnTo>
                  <a:pt x="1359232" y="3887251"/>
                </a:lnTo>
                <a:lnTo>
                  <a:pt x="1323992" y="3914782"/>
                </a:lnTo>
                <a:lnTo>
                  <a:pt x="1288178" y="3941601"/>
                </a:lnTo>
                <a:lnTo>
                  <a:pt x="1251802" y="3967698"/>
                </a:lnTo>
                <a:lnTo>
                  <a:pt x="1214874" y="3993062"/>
                </a:lnTo>
                <a:lnTo>
                  <a:pt x="1177404" y="4017682"/>
                </a:lnTo>
                <a:lnTo>
                  <a:pt x="1139404" y="4041548"/>
                </a:lnTo>
                <a:lnTo>
                  <a:pt x="1100884" y="4064649"/>
                </a:lnTo>
                <a:lnTo>
                  <a:pt x="1061854" y="4086975"/>
                </a:lnTo>
                <a:lnTo>
                  <a:pt x="1022326" y="4108514"/>
                </a:lnTo>
                <a:lnTo>
                  <a:pt x="982310" y="4129257"/>
                </a:lnTo>
                <a:lnTo>
                  <a:pt x="941816" y="4149192"/>
                </a:lnTo>
                <a:lnTo>
                  <a:pt x="900855" y="4168309"/>
                </a:lnTo>
                <a:lnTo>
                  <a:pt x="859438" y="4186597"/>
                </a:lnTo>
                <a:lnTo>
                  <a:pt x="817575" y="4204046"/>
                </a:lnTo>
                <a:lnTo>
                  <a:pt x="775278" y="4220644"/>
                </a:lnTo>
                <a:lnTo>
                  <a:pt x="732556" y="4236382"/>
                </a:lnTo>
                <a:lnTo>
                  <a:pt x="689421" y="4251249"/>
                </a:lnTo>
                <a:lnTo>
                  <a:pt x="645883" y="4265234"/>
                </a:lnTo>
                <a:lnTo>
                  <a:pt x="601952" y="4278326"/>
                </a:lnTo>
                <a:lnTo>
                  <a:pt x="557640" y="4290515"/>
                </a:lnTo>
                <a:lnTo>
                  <a:pt x="512957" y="4301790"/>
                </a:lnTo>
                <a:lnTo>
                  <a:pt x="467913" y="4312140"/>
                </a:lnTo>
                <a:lnTo>
                  <a:pt x="422520" y="4321555"/>
                </a:lnTo>
                <a:lnTo>
                  <a:pt x="376788" y="4330024"/>
                </a:lnTo>
                <a:lnTo>
                  <a:pt x="330727" y="4337537"/>
                </a:lnTo>
                <a:lnTo>
                  <a:pt x="284348" y="4344082"/>
                </a:lnTo>
                <a:lnTo>
                  <a:pt x="237663" y="4349650"/>
                </a:lnTo>
                <a:lnTo>
                  <a:pt x="190680" y="4354230"/>
                </a:lnTo>
                <a:lnTo>
                  <a:pt x="143412" y="4357810"/>
                </a:lnTo>
                <a:lnTo>
                  <a:pt x="95869" y="4360380"/>
                </a:lnTo>
                <a:lnTo>
                  <a:pt x="48061" y="4361930"/>
                </a:lnTo>
                <a:lnTo>
                  <a:pt x="0" y="4362449"/>
                </a:lnTo>
                <a:lnTo>
                  <a:pt x="0" y="0"/>
                </a:lnTo>
                <a:lnTo>
                  <a:pt x="48061" y="519"/>
                </a:lnTo>
                <a:lnTo>
                  <a:pt x="95869" y="2069"/>
                </a:lnTo>
                <a:lnTo>
                  <a:pt x="143412" y="4639"/>
                </a:lnTo>
                <a:lnTo>
                  <a:pt x="190680" y="8219"/>
                </a:lnTo>
                <a:lnTo>
                  <a:pt x="237663" y="12799"/>
                </a:lnTo>
                <a:lnTo>
                  <a:pt x="284348" y="18367"/>
                </a:lnTo>
                <a:lnTo>
                  <a:pt x="330727" y="24912"/>
                </a:lnTo>
                <a:lnTo>
                  <a:pt x="376788" y="32425"/>
                </a:lnTo>
                <a:lnTo>
                  <a:pt x="422520" y="40895"/>
                </a:lnTo>
                <a:lnTo>
                  <a:pt x="467913" y="50310"/>
                </a:lnTo>
                <a:lnTo>
                  <a:pt x="512957" y="60660"/>
                </a:lnTo>
                <a:lnTo>
                  <a:pt x="557640" y="71936"/>
                </a:lnTo>
                <a:lnTo>
                  <a:pt x="601952" y="84125"/>
                </a:lnTo>
                <a:lnTo>
                  <a:pt x="645883" y="97217"/>
                </a:lnTo>
                <a:lnTo>
                  <a:pt x="689421" y="111202"/>
                </a:lnTo>
                <a:lnTo>
                  <a:pt x="732556" y="126069"/>
                </a:lnTo>
                <a:lnTo>
                  <a:pt x="775278" y="141807"/>
                </a:lnTo>
                <a:lnTo>
                  <a:pt x="817575" y="158406"/>
                </a:lnTo>
                <a:lnTo>
                  <a:pt x="859438" y="175856"/>
                </a:lnTo>
                <a:lnTo>
                  <a:pt x="900855" y="194144"/>
                </a:lnTo>
                <a:lnTo>
                  <a:pt x="941816" y="213262"/>
                </a:lnTo>
                <a:lnTo>
                  <a:pt x="982310" y="233197"/>
                </a:lnTo>
                <a:lnTo>
                  <a:pt x="1022326" y="253940"/>
                </a:lnTo>
                <a:lnTo>
                  <a:pt x="1061854" y="275480"/>
                </a:lnTo>
                <a:lnTo>
                  <a:pt x="1100884" y="297806"/>
                </a:lnTo>
                <a:lnTo>
                  <a:pt x="1139404" y="320908"/>
                </a:lnTo>
                <a:lnTo>
                  <a:pt x="1177404" y="344774"/>
                </a:lnTo>
                <a:lnTo>
                  <a:pt x="1214874" y="369395"/>
                </a:lnTo>
                <a:lnTo>
                  <a:pt x="1251802" y="394760"/>
                </a:lnTo>
                <a:lnTo>
                  <a:pt x="1288178" y="420857"/>
                </a:lnTo>
                <a:lnTo>
                  <a:pt x="1323992" y="447677"/>
                </a:lnTo>
                <a:lnTo>
                  <a:pt x="1359232" y="475208"/>
                </a:lnTo>
                <a:lnTo>
                  <a:pt x="1393888" y="503441"/>
                </a:lnTo>
                <a:lnTo>
                  <a:pt x="1427950" y="532364"/>
                </a:lnTo>
                <a:lnTo>
                  <a:pt x="1461407" y="561966"/>
                </a:lnTo>
                <a:lnTo>
                  <a:pt x="1494248" y="592238"/>
                </a:lnTo>
                <a:lnTo>
                  <a:pt x="1526462" y="623168"/>
                </a:lnTo>
                <a:lnTo>
                  <a:pt x="1558039" y="654746"/>
                </a:lnTo>
                <a:lnTo>
                  <a:pt x="1588968" y="686962"/>
                </a:lnTo>
                <a:lnTo>
                  <a:pt x="1619239" y="719803"/>
                </a:lnTo>
                <a:lnTo>
                  <a:pt x="1648841" y="753261"/>
                </a:lnTo>
                <a:lnTo>
                  <a:pt x="1677763" y="787324"/>
                </a:lnTo>
                <a:lnTo>
                  <a:pt x="1705994" y="821981"/>
                </a:lnTo>
                <a:lnTo>
                  <a:pt x="1733525" y="857222"/>
                </a:lnTo>
                <a:lnTo>
                  <a:pt x="1760344" y="893037"/>
                </a:lnTo>
                <a:lnTo>
                  <a:pt x="1786441" y="929414"/>
                </a:lnTo>
                <a:lnTo>
                  <a:pt x="1811804" y="966344"/>
                </a:lnTo>
                <a:lnTo>
                  <a:pt x="1836424" y="1003814"/>
                </a:lnTo>
                <a:lnTo>
                  <a:pt x="1860290" y="1041816"/>
                </a:lnTo>
                <a:lnTo>
                  <a:pt x="1883391" y="1080337"/>
                </a:lnTo>
                <a:lnTo>
                  <a:pt x="1905717" y="1119368"/>
                </a:lnTo>
                <a:lnTo>
                  <a:pt x="1927256" y="1158898"/>
                </a:lnTo>
                <a:lnTo>
                  <a:pt x="1947998" y="1198916"/>
                </a:lnTo>
                <a:lnTo>
                  <a:pt x="1967933" y="1239411"/>
                </a:lnTo>
                <a:lnTo>
                  <a:pt x="1987050" y="1280373"/>
                </a:lnTo>
                <a:lnTo>
                  <a:pt x="2005338" y="1321791"/>
                </a:lnTo>
                <a:lnTo>
                  <a:pt x="2022787" y="1363655"/>
                </a:lnTo>
                <a:lnTo>
                  <a:pt x="2039386" y="1405954"/>
                </a:lnTo>
                <a:lnTo>
                  <a:pt x="2055124" y="1448677"/>
                </a:lnTo>
                <a:lnTo>
                  <a:pt x="2069990" y="1491814"/>
                </a:lnTo>
                <a:lnTo>
                  <a:pt x="2083975" y="1535353"/>
                </a:lnTo>
                <a:lnTo>
                  <a:pt x="2097067" y="1579285"/>
                </a:lnTo>
                <a:lnTo>
                  <a:pt x="2109255" y="1623599"/>
                </a:lnTo>
                <a:lnTo>
                  <a:pt x="2120530" y="1668284"/>
                </a:lnTo>
                <a:lnTo>
                  <a:pt x="2130880" y="1713329"/>
                </a:lnTo>
                <a:lnTo>
                  <a:pt x="2140296" y="1758724"/>
                </a:lnTo>
                <a:lnTo>
                  <a:pt x="2148765" y="1804458"/>
                </a:lnTo>
                <a:lnTo>
                  <a:pt x="2156277" y="1850520"/>
                </a:lnTo>
                <a:lnTo>
                  <a:pt x="2162823" y="1896900"/>
                </a:lnTo>
                <a:lnTo>
                  <a:pt x="2168390" y="1943588"/>
                </a:lnTo>
                <a:lnTo>
                  <a:pt x="2172970" y="1990572"/>
                </a:lnTo>
                <a:lnTo>
                  <a:pt x="2176550" y="2037841"/>
                </a:lnTo>
                <a:lnTo>
                  <a:pt x="2179120" y="2085386"/>
                </a:lnTo>
                <a:lnTo>
                  <a:pt x="2180670" y="2133196"/>
                </a:lnTo>
                <a:lnTo>
                  <a:pt x="2181190" y="2181259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16099920" y="0"/>
            <a:ext cx="2185560" cy="2185560"/>
          </a:xfrm>
          <a:custGeom>
            <a:avLst/>
            <a:gdLst/>
            <a:ahLst/>
            <a:rect l="l" t="t" r="r" b="b"/>
            <a:pathLst>
              <a:path w="2188209" h="2188210">
                <a:moveTo>
                  <a:pt x="2187914" y="0"/>
                </a:moveTo>
                <a:lnTo>
                  <a:pt x="2187914" y="2187891"/>
                </a:lnTo>
                <a:lnTo>
                  <a:pt x="2142433" y="2187400"/>
                </a:lnTo>
                <a:lnTo>
                  <a:pt x="2094416" y="2185843"/>
                </a:lnTo>
                <a:lnTo>
                  <a:pt x="2046664" y="2183261"/>
                </a:lnTo>
                <a:lnTo>
                  <a:pt x="1999189" y="2179664"/>
                </a:lnTo>
                <a:lnTo>
                  <a:pt x="1952001" y="2175065"/>
                </a:lnTo>
                <a:lnTo>
                  <a:pt x="1905110" y="2169472"/>
                </a:lnTo>
                <a:lnTo>
                  <a:pt x="1858529" y="2162898"/>
                </a:lnTo>
                <a:lnTo>
                  <a:pt x="1812266" y="2155352"/>
                </a:lnTo>
                <a:lnTo>
                  <a:pt x="1766333" y="2146846"/>
                </a:lnTo>
                <a:lnTo>
                  <a:pt x="1720741" y="2137390"/>
                </a:lnTo>
                <a:lnTo>
                  <a:pt x="1675500" y="2126994"/>
                </a:lnTo>
                <a:lnTo>
                  <a:pt x="1630621" y="2115670"/>
                </a:lnTo>
                <a:lnTo>
                  <a:pt x="1586115" y="2103427"/>
                </a:lnTo>
                <a:lnTo>
                  <a:pt x="1541992" y="2090278"/>
                </a:lnTo>
                <a:lnTo>
                  <a:pt x="1498263" y="2076232"/>
                </a:lnTo>
                <a:lnTo>
                  <a:pt x="1454939" y="2061300"/>
                </a:lnTo>
                <a:lnTo>
                  <a:pt x="1412030" y="2045493"/>
                </a:lnTo>
                <a:lnTo>
                  <a:pt x="1369548" y="2028822"/>
                </a:lnTo>
                <a:lnTo>
                  <a:pt x="1327502" y="2011297"/>
                </a:lnTo>
                <a:lnTo>
                  <a:pt x="1285903" y="1992928"/>
                </a:lnTo>
                <a:lnTo>
                  <a:pt x="1244763" y="1973728"/>
                </a:lnTo>
                <a:lnTo>
                  <a:pt x="1204092" y="1953706"/>
                </a:lnTo>
                <a:lnTo>
                  <a:pt x="1163900" y="1932872"/>
                </a:lnTo>
                <a:lnTo>
                  <a:pt x="1124199" y="1911239"/>
                </a:lnTo>
                <a:lnTo>
                  <a:pt x="1084998" y="1888816"/>
                </a:lnTo>
                <a:lnTo>
                  <a:pt x="1046310" y="1865613"/>
                </a:lnTo>
                <a:lnTo>
                  <a:pt x="1008143" y="1841643"/>
                </a:lnTo>
                <a:lnTo>
                  <a:pt x="970510" y="1816915"/>
                </a:lnTo>
                <a:lnTo>
                  <a:pt x="933420" y="1791440"/>
                </a:lnTo>
                <a:lnTo>
                  <a:pt x="896885" y="1765229"/>
                </a:lnTo>
                <a:lnTo>
                  <a:pt x="860914" y="1738293"/>
                </a:lnTo>
                <a:lnTo>
                  <a:pt x="825520" y="1710642"/>
                </a:lnTo>
                <a:lnTo>
                  <a:pt x="790712" y="1682287"/>
                </a:lnTo>
                <a:lnTo>
                  <a:pt x="756501" y="1653238"/>
                </a:lnTo>
                <a:lnTo>
                  <a:pt x="722898" y="1623507"/>
                </a:lnTo>
                <a:lnTo>
                  <a:pt x="689914" y="1593103"/>
                </a:lnTo>
                <a:lnTo>
                  <a:pt x="657559" y="1562039"/>
                </a:lnTo>
                <a:lnTo>
                  <a:pt x="625844" y="1530323"/>
                </a:lnTo>
                <a:lnTo>
                  <a:pt x="594779" y="1497968"/>
                </a:lnTo>
                <a:lnTo>
                  <a:pt x="564376" y="1464984"/>
                </a:lnTo>
                <a:lnTo>
                  <a:pt x="534645" y="1431381"/>
                </a:lnTo>
                <a:lnTo>
                  <a:pt x="505596" y="1397170"/>
                </a:lnTo>
                <a:lnTo>
                  <a:pt x="477241" y="1362362"/>
                </a:lnTo>
                <a:lnTo>
                  <a:pt x="449590" y="1326967"/>
                </a:lnTo>
                <a:lnTo>
                  <a:pt x="422654" y="1290997"/>
                </a:lnTo>
                <a:lnTo>
                  <a:pt x="396443" y="1254461"/>
                </a:lnTo>
                <a:lnTo>
                  <a:pt x="370968" y="1217371"/>
                </a:lnTo>
                <a:lnTo>
                  <a:pt x="346241" y="1179738"/>
                </a:lnTo>
                <a:lnTo>
                  <a:pt x="322270" y="1141571"/>
                </a:lnTo>
                <a:lnTo>
                  <a:pt x="299068" y="1102882"/>
                </a:lnTo>
                <a:lnTo>
                  <a:pt x="276645" y="1063682"/>
                </a:lnTo>
                <a:lnTo>
                  <a:pt x="255012" y="1023980"/>
                </a:lnTo>
                <a:lnTo>
                  <a:pt x="234179" y="983788"/>
                </a:lnTo>
                <a:lnTo>
                  <a:pt x="214157" y="943117"/>
                </a:lnTo>
                <a:lnTo>
                  <a:pt x="194956" y="901977"/>
                </a:lnTo>
                <a:lnTo>
                  <a:pt x="176588" y="860378"/>
                </a:lnTo>
                <a:lnTo>
                  <a:pt x="159063" y="818332"/>
                </a:lnTo>
                <a:lnTo>
                  <a:pt x="142392" y="775849"/>
                </a:lnTo>
                <a:lnTo>
                  <a:pt x="126586" y="732941"/>
                </a:lnTo>
                <a:lnTo>
                  <a:pt x="111654" y="689616"/>
                </a:lnTo>
                <a:lnTo>
                  <a:pt x="97608" y="645887"/>
                </a:lnTo>
                <a:lnTo>
                  <a:pt x="84459" y="601764"/>
                </a:lnTo>
                <a:lnTo>
                  <a:pt x="72217" y="557258"/>
                </a:lnTo>
                <a:lnTo>
                  <a:pt x="60893" y="512379"/>
                </a:lnTo>
                <a:lnTo>
                  <a:pt x="50498" y="467138"/>
                </a:lnTo>
                <a:lnTo>
                  <a:pt x="41042" y="421545"/>
                </a:lnTo>
                <a:lnTo>
                  <a:pt x="32535" y="375613"/>
                </a:lnTo>
                <a:lnTo>
                  <a:pt x="24990" y="329350"/>
                </a:lnTo>
                <a:lnTo>
                  <a:pt x="18416" y="282768"/>
                </a:lnTo>
                <a:lnTo>
                  <a:pt x="12824" y="235877"/>
                </a:lnTo>
                <a:lnTo>
                  <a:pt x="8225" y="188689"/>
                </a:lnTo>
                <a:lnTo>
                  <a:pt x="4629" y="141214"/>
                </a:lnTo>
                <a:lnTo>
                  <a:pt x="2047" y="93462"/>
                </a:lnTo>
                <a:lnTo>
                  <a:pt x="490" y="45444"/>
                </a:lnTo>
                <a:lnTo>
                  <a:pt x="0" y="0"/>
                </a:lnTo>
                <a:lnTo>
                  <a:pt x="2187914" y="0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3"/>
          <p:cNvSpPr/>
          <p:nvPr/>
        </p:nvSpPr>
        <p:spPr>
          <a:xfrm>
            <a:off x="534960" y="132840"/>
            <a:ext cx="783648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4800" spc="-7" strike="noStrike">
                <a:solidFill>
                  <a:srgbClr val="454599"/>
                </a:solidFill>
                <a:latin typeface="Noto Sans"/>
                <a:ea typeface="DejaVu Sans"/>
              </a:rPr>
              <a:t>ИНТЕНСИВ </a:t>
            </a:r>
            <a:r>
              <a:rPr b="1" lang="ru-RU" sz="4800" spc="140" strike="noStrike">
                <a:solidFill>
                  <a:srgbClr val="454599"/>
                </a:solidFill>
                <a:latin typeface="Arial"/>
                <a:ea typeface="DejaVu Sans"/>
              </a:rPr>
              <a:t>«</a:t>
            </a:r>
            <a:r>
              <a:rPr b="1" lang="ru-RU" sz="4800" spc="140" strike="noStrike">
                <a:solidFill>
                  <a:srgbClr val="454599"/>
                </a:solidFill>
                <a:latin typeface="Noto Sans"/>
                <a:ea typeface="DejaVu Sans"/>
              </a:rPr>
              <a:t>Я</a:t>
            </a:r>
            <a:r>
              <a:rPr b="1" lang="ru-RU" sz="4800" spc="26" strike="noStrike">
                <a:solidFill>
                  <a:srgbClr val="454599"/>
                </a:solidFill>
                <a:latin typeface="Noto Sans"/>
                <a:ea typeface="DejaVu Sans"/>
              </a:rPr>
              <a:t> </a:t>
            </a:r>
            <a:r>
              <a:rPr b="1" lang="ru-RU" sz="4800" spc="15" strike="noStrike">
                <a:solidFill>
                  <a:srgbClr val="454599"/>
                </a:solidFill>
                <a:latin typeface="Noto Sans"/>
                <a:ea typeface="DejaVu Sans"/>
              </a:rPr>
              <a:t>УЧИТЕЛЬ</a:t>
            </a:r>
            <a:r>
              <a:rPr b="1" lang="ru-RU" sz="4800" spc="15" strike="noStrike">
                <a:solidFill>
                  <a:srgbClr val="454599"/>
                </a:solidFill>
                <a:latin typeface="Arial"/>
                <a:ea typeface="DejaVu Sans"/>
              </a:rPr>
              <a:t>»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534960" y="860760"/>
            <a:ext cx="1280160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11"/>
              </a:spcBef>
            </a:pPr>
            <a:r>
              <a:rPr b="0" lang="ru-RU" sz="255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Онлайн-тест для школьных учителей и преподавателей всех уровней</a:t>
            </a:r>
            <a:r>
              <a:rPr b="0" lang="ru-RU" sz="2550" spc="-35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55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образования</a:t>
            </a:r>
            <a:endParaRPr b="0" lang="ru-RU" sz="2550" spc="-1" strike="noStrike">
              <a:latin typeface="Arial"/>
            </a:endParaRPr>
          </a:p>
        </p:txBody>
      </p:sp>
      <p:grpSp>
        <p:nvGrpSpPr>
          <p:cNvPr id="141" name="Group 5"/>
          <p:cNvGrpSpPr/>
          <p:nvPr/>
        </p:nvGrpSpPr>
        <p:grpSpPr>
          <a:xfrm>
            <a:off x="0" y="346320"/>
            <a:ext cx="17886240" cy="9444960"/>
            <a:chOff x="0" y="346320"/>
            <a:chExt cx="17886240" cy="9444960"/>
          </a:xfrm>
        </p:grpSpPr>
        <p:sp>
          <p:nvSpPr>
            <p:cNvPr id="142" name="CustomShape 6"/>
            <p:cNvSpPr/>
            <p:nvPr/>
          </p:nvSpPr>
          <p:spPr>
            <a:xfrm>
              <a:off x="259560" y="346320"/>
              <a:ext cx="17626680" cy="9444960"/>
            </a:xfrm>
            <a:custGeom>
              <a:avLst/>
              <a:gdLst/>
              <a:ahLst/>
              <a:rect l="l" t="t" r="r" b="b"/>
              <a:pathLst>
                <a:path w="17856200" h="6674484">
                  <a:moveTo>
                    <a:pt x="17554546" y="6674189"/>
                  </a:moveTo>
                  <a:lnTo>
                    <a:pt x="301051" y="6674189"/>
                  </a:lnTo>
                  <a:lnTo>
                    <a:pt x="252312" y="6670230"/>
                  </a:lnTo>
                  <a:lnTo>
                    <a:pt x="206042" y="6658771"/>
                  </a:lnTo>
                  <a:lnTo>
                    <a:pt x="162869" y="6640440"/>
                  </a:lnTo>
                  <a:lnTo>
                    <a:pt x="123418" y="6615865"/>
                  </a:lnTo>
                  <a:lnTo>
                    <a:pt x="88318" y="6585674"/>
                  </a:lnTo>
                  <a:lnTo>
                    <a:pt x="58195" y="6550496"/>
                  </a:lnTo>
                  <a:lnTo>
                    <a:pt x="33674" y="6510958"/>
                  </a:lnTo>
                  <a:lnTo>
                    <a:pt x="15384" y="6467689"/>
                  </a:lnTo>
                  <a:lnTo>
                    <a:pt x="3950" y="6421317"/>
                  </a:lnTo>
                  <a:lnTo>
                    <a:pt x="0" y="6372469"/>
                  </a:lnTo>
                  <a:lnTo>
                    <a:pt x="0" y="301720"/>
                  </a:lnTo>
                  <a:lnTo>
                    <a:pt x="3950" y="252872"/>
                  </a:lnTo>
                  <a:lnTo>
                    <a:pt x="15384" y="206500"/>
                  </a:lnTo>
                  <a:lnTo>
                    <a:pt x="33674" y="163231"/>
                  </a:lnTo>
                  <a:lnTo>
                    <a:pt x="58195" y="123693"/>
                  </a:lnTo>
                  <a:lnTo>
                    <a:pt x="88318" y="88515"/>
                  </a:lnTo>
                  <a:lnTo>
                    <a:pt x="123418" y="58324"/>
                  </a:lnTo>
                  <a:lnTo>
                    <a:pt x="162869" y="33749"/>
                  </a:lnTo>
                  <a:lnTo>
                    <a:pt x="206042" y="15418"/>
                  </a:lnTo>
                  <a:lnTo>
                    <a:pt x="252312" y="3959"/>
                  </a:lnTo>
                  <a:lnTo>
                    <a:pt x="301051" y="0"/>
                  </a:lnTo>
                  <a:lnTo>
                    <a:pt x="17554546" y="0"/>
                  </a:lnTo>
                  <a:lnTo>
                    <a:pt x="17603286" y="3959"/>
                  </a:lnTo>
                  <a:lnTo>
                    <a:pt x="17649555" y="15418"/>
                  </a:lnTo>
                  <a:lnTo>
                    <a:pt x="17692729" y="33749"/>
                  </a:lnTo>
                  <a:lnTo>
                    <a:pt x="17732179" y="58324"/>
                  </a:lnTo>
                  <a:lnTo>
                    <a:pt x="17767279" y="88515"/>
                  </a:lnTo>
                  <a:lnTo>
                    <a:pt x="17797403" y="123693"/>
                  </a:lnTo>
                  <a:lnTo>
                    <a:pt x="17821923" y="163231"/>
                  </a:lnTo>
                  <a:lnTo>
                    <a:pt x="17840213" y="206500"/>
                  </a:lnTo>
                  <a:lnTo>
                    <a:pt x="17851647" y="252872"/>
                  </a:lnTo>
                  <a:lnTo>
                    <a:pt x="17855598" y="301720"/>
                  </a:lnTo>
                  <a:lnTo>
                    <a:pt x="17855598" y="6372469"/>
                  </a:lnTo>
                  <a:lnTo>
                    <a:pt x="17851647" y="6421317"/>
                  </a:lnTo>
                  <a:lnTo>
                    <a:pt x="17840213" y="6467689"/>
                  </a:lnTo>
                  <a:lnTo>
                    <a:pt x="17821923" y="6510958"/>
                  </a:lnTo>
                  <a:lnTo>
                    <a:pt x="17797403" y="6550496"/>
                  </a:lnTo>
                  <a:lnTo>
                    <a:pt x="17767279" y="6585674"/>
                  </a:lnTo>
                  <a:lnTo>
                    <a:pt x="17732179" y="6615865"/>
                  </a:lnTo>
                  <a:lnTo>
                    <a:pt x="17692729" y="6640440"/>
                  </a:lnTo>
                  <a:lnTo>
                    <a:pt x="17649555" y="6658771"/>
                  </a:lnTo>
                  <a:lnTo>
                    <a:pt x="17603286" y="6670230"/>
                  </a:lnTo>
                  <a:lnTo>
                    <a:pt x="17554546" y="6674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7"/>
            <p:cNvSpPr/>
            <p:nvPr/>
          </p:nvSpPr>
          <p:spPr>
            <a:xfrm>
              <a:off x="0" y="6698880"/>
              <a:ext cx="2184480" cy="309240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1" y="2186698"/>
                  </a:moveTo>
                  <a:lnTo>
                    <a:pt x="2186689" y="2186698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1" y="2186698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8"/>
            <p:cNvSpPr/>
            <p:nvPr/>
          </p:nvSpPr>
          <p:spPr>
            <a:xfrm>
              <a:off x="1368000" y="1296000"/>
              <a:ext cx="9935280" cy="3699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48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Демоверсии тестов по профессиональным компетенциям педагога</a:t>
              </a:r>
              <a:endParaRPr b="0" lang="ru-RU" sz="4800" spc="-1" strike="noStrike">
                <a:latin typeface="Arial"/>
              </a:endParaRPr>
            </a:p>
          </p:txBody>
        </p:sp>
        <p:pic>
          <p:nvPicPr>
            <p:cNvPr id="145" name="" descr=""/>
            <p:cNvPicPr/>
            <p:nvPr/>
          </p:nvPicPr>
          <p:blipFill>
            <a:blip r:embed="rId1"/>
            <a:stretch/>
          </p:blipFill>
          <p:spPr>
            <a:xfrm>
              <a:off x="12312000" y="504000"/>
              <a:ext cx="4463280" cy="8927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9"/>
            <p:cNvSpPr/>
            <p:nvPr/>
          </p:nvSpPr>
          <p:spPr>
            <a:xfrm>
              <a:off x="2592000" y="4390920"/>
              <a:ext cx="10439280" cy="417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Воспитатели ДОУ</a:t>
              </a:r>
              <a:endParaRPr b="0" lang="ru-RU" sz="4000" spc="-1" strike="noStrike">
                <a:latin typeface="Arial"/>
              </a:endParaRPr>
            </a:p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Начальная школа</a:t>
              </a:r>
              <a:endParaRPr b="0" lang="ru-RU" sz="4000" spc="-1" strike="noStrike">
                <a:latin typeface="Arial"/>
              </a:endParaRPr>
            </a:p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Математика</a:t>
              </a:r>
              <a:endParaRPr b="0" lang="ru-RU" sz="4000" spc="-1" strike="noStrike">
                <a:latin typeface="Arial"/>
              </a:endParaRPr>
            </a:p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Русский язык и литература</a:t>
              </a:r>
              <a:endParaRPr b="0" lang="ru-RU" sz="4000" spc="-1" strike="noStrike">
                <a:latin typeface="Arial"/>
              </a:endParaRPr>
            </a:p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Английский язык</a:t>
              </a:r>
              <a:endParaRPr b="0" lang="ru-RU" sz="4000" spc="-1" strike="noStrike">
                <a:latin typeface="Arial"/>
              </a:endParaRPr>
            </a:p>
            <a:p>
              <a:pPr marL="216000" indent="-21528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ru-RU" sz="4000" spc="-1" strike="noStrike">
                  <a:solidFill>
                    <a:srgbClr val="00008b"/>
                  </a:solidFill>
                  <a:latin typeface="Arial"/>
                  <a:ea typeface="DejaVu Sans"/>
                </a:rPr>
                <a:t>История и обществознание</a:t>
              </a:r>
              <a:endParaRPr b="0" lang="ru-RU" sz="4000" spc="-1" strike="noStrike">
                <a:latin typeface="Arial"/>
              </a:endParaRPr>
            </a:p>
          </p:txBody>
        </p:sp>
        <p:sp>
          <p:nvSpPr>
            <p:cNvPr id="147" name="CustomShape 10"/>
            <p:cNvSpPr/>
            <p:nvPr/>
          </p:nvSpPr>
          <p:spPr>
            <a:xfrm>
              <a:off x="12528000" y="8080920"/>
              <a:ext cx="4192560" cy="48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noAutofit/>
            </a:bodyPr>
            <a:p>
              <a:pPr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ff4500"/>
                  </a:solidFill>
                  <a:latin typeface="Arial"/>
                  <a:ea typeface="DejaVu Sans"/>
                </a:rPr>
                <a:t>https://irospb.ru/att-test</a:t>
              </a:r>
              <a:endParaRPr b="0" lang="ru-RU" sz="2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4896360"/>
            <a:ext cx="2178720" cy="4359960"/>
          </a:xfrm>
          <a:custGeom>
            <a:avLst/>
            <a:gdLst/>
            <a:ahLst/>
            <a:rect l="l" t="t" r="r" b="b"/>
            <a:pathLst>
              <a:path w="2181225" h="4362450">
                <a:moveTo>
                  <a:pt x="2181190" y="2181259"/>
                </a:moveTo>
                <a:lnTo>
                  <a:pt x="2180670" y="2229321"/>
                </a:lnTo>
                <a:lnTo>
                  <a:pt x="2179120" y="2277128"/>
                </a:lnTo>
                <a:lnTo>
                  <a:pt x="2176550" y="2324671"/>
                </a:lnTo>
                <a:lnTo>
                  <a:pt x="2172970" y="2371939"/>
                </a:lnTo>
                <a:lnTo>
                  <a:pt x="2168390" y="2418921"/>
                </a:lnTo>
                <a:lnTo>
                  <a:pt x="2162823" y="2465606"/>
                </a:lnTo>
                <a:lnTo>
                  <a:pt x="2156277" y="2511985"/>
                </a:lnTo>
                <a:lnTo>
                  <a:pt x="2148765" y="2558045"/>
                </a:lnTo>
                <a:lnTo>
                  <a:pt x="2140296" y="2603778"/>
                </a:lnTo>
                <a:lnTo>
                  <a:pt x="2130880" y="2649171"/>
                </a:lnTo>
                <a:lnTo>
                  <a:pt x="2120530" y="2694214"/>
                </a:lnTo>
                <a:lnTo>
                  <a:pt x="2109255" y="2738897"/>
                </a:lnTo>
                <a:lnTo>
                  <a:pt x="2097067" y="2783209"/>
                </a:lnTo>
                <a:lnTo>
                  <a:pt x="2083975" y="2827139"/>
                </a:lnTo>
                <a:lnTo>
                  <a:pt x="2069990" y="2870677"/>
                </a:lnTo>
                <a:lnTo>
                  <a:pt x="2055124" y="2913813"/>
                </a:lnTo>
                <a:lnTo>
                  <a:pt x="2039386" y="2956534"/>
                </a:lnTo>
                <a:lnTo>
                  <a:pt x="2022787" y="2998831"/>
                </a:lnTo>
                <a:lnTo>
                  <a:pt x="2005338" y="3040694"/>
                </a:lnTo>
                <a:lnTo>
                  <a:pt x="1987050" y="3082111"/>
                </a:lnTo>
                <a:lnTo>
                  <a:pt x="1967933" y="3123072"/>
                </a:lnTo>
                <a:lnTo>
                  <a:pt x="1947998" y="3163566"/>
                </a:lnTo>
                <a:lnTo>
                  <a:pt x="1927256" y="3203582"/>
                </a:lnTo>
                <a:lnTo>
                  <a:pt x="1905717" y="3243110"/>
                </a:lnTo>
                <a:lnTo>
                  <a:pt x="1883391" y="3282140"/>
                </a:lnTo>
                <a:lnTo>
                  <a:pt x="1860290" y="3320660"/>
                </a:lnTo>
                <a:lnTo>
                  <a:pt x="1836424" y="3358660"/>
                </a:lnTo>
                <a:lnTo>
                  <a:pt x="1811804" y="3396130"/>
                </a:lnTo>
                <a:lnTo>
                  <a:pt x="1786441" y="3433058"/>
                </a:lnTo>
                <a:lnTo>
                  <a:pt x="1760344" y="3469434"/>
                </a:lnTo>
                <a:lnTo>
                  <a:pt x="1733525" y="3505248"/>
                </a:lnTo>
                <a:lnTo>
                  <a:pt x="1705994" y="3540488"/>
                </a:lnTo>
                <a:lnTo>
                  <a:pt x="1677763" y="3575145"/>
                </a:lnTo>
                <a:lnTo>
                  <a:pt x="1648841" y="3609207"/>
                </a:lnTo>
                <a:lnTo>
                  <a:pt x="1619239" y="3642663"/>
                </a:lnTo>
                <a:lnTo>
                  <a:pt x="1588968" y="3675504"/>
                </a:lnTo>
                <a:lnTo>
                  <a:pt x="1558039" y="3707718"/>
                </a:lnTo>
                <a:lnTo>
                  <a:pt x="1526462" y="3739295"/>
                </a:lnTo>
                <a:lnTo>
                  <a:pt x="1494248" y="3770225"/>
                </a:lnTo>
                <a:lnTo>
                  <a:pt x="1461407" y="3800496"/>
                </a:lnTo>
                <a:lnTo>
                  <a:pt x="1427950" y="3830098"/>
                </a:lnTo>
                <a:lnTo>
                  <a:pt x="1393888" y="3859020"/>
                </a:lnTo>
                <a:lnTo>
                  <a:pt x="1359232" y="3887251"/>
                </a:lnTo>
                <a:lnTo>
                  <a:pt x="1323992" y="3914782"/>
                </a:lnTo>
                <a:lnTo>
                  <a:pt x="1288178" y="3941601"/>
                </a:lnTo>
                <a:lnTo>
                  <a:pt x="1251802" y="3967698"/>
                </a:lnTo>
                <a:lnTo>
                  <a:pt x="1214874" y="3993062"/>
                </a:lnTo>
                <a:lnTo>
                  <a:pt x="1177404" y="4017682"/>
                </a:lnTo>
                <a:lnTo>
                  <a:pt x="1139404" y="4041548"/>
                </a:lnTo>
                <a:lnTo>
                  <a:pt x="1100884" y="4064649"/>
                </a:lnTo>
                <a:lnTo>
                  <a:pt x="1061854" y="4086975"/>
                </a:lnTo>
                <a:lnTo>
                  <a:pt x="1022326" y="4108514"/>
                </a:lnTo>
                <a:lnTo>
                  <a:pt x="982310" y="4129257"/>
                </a:lnTo>
                <a:lnTo>
                  <a:pt x="941816" y="4149192"/>
                </a:lnTo>
                <a:lnTo>
                  <a:pt x="900855" y="4168309"/>
                </a:lnTo>
                <a:lnTo>
                  <a:pt x="859438" y="4186597"/>
                </a:lnTo>
                <a:lnTo>
                  <a:pt x="817575" y="4204046"/>
                </a:lnTo>
                <a:lnTo>
                  <a:pt x="775278" y="4220644"/>
                </a:lnTo>
                <a:lnTo>
                  <a:pt x="732556" y="4236382"/>
                </a:lnTo>
                <a:lnTo>
                  <a:pt x="689421" y="4251249"/>
                </a:lnTo>
                <a:lnTo>
                  <a:pt x="645883" y="4265234"/>
                </a:lnTo>
                <a:lnTo>
                  <a:pt x="601952" y="4278326"/>
                </a:lnTo>
                <a:lnTo>
                  <a:pt x="557640" y="4290515"/>
                </a:lnTo>
                <a:lnTo>
                  <a:pt x="512957" y="4301790"/>
                </a:lnTo>
                <a:lnTo>
                  <a:pt x="467913" y="4312140"/>
                </a:lnTo>
                <a:lnTo>
                  <a:pt x="422520" y="4321555"/>
                </a:lnTo>
                <a:lnTo>
                  <a:pt x="376788" y="4330024"/>
                </a:lnTo>
                <a:lnTo>
                  <a:pt x="330727" y="4337537"/>
                </a:lnTo>
                <a:lnTo>
                  <a:pt x="284348" y="4344082"/>
                </a:lnTo>
                <a:lnTo>
                  <a:pt x="237663" y="4349650"/>
                </a:lnTo>
                <a:lnTo>
                  <a:pt x="190680" y="4354230"/>
                </a:lnTo>
                <a:lnTo>
                  <a:pt x="143412" y="4357810"/>
                </a:lnTo>
                <a:lnTo>
                  <a:pt x="95869" y="4360380"/>
                </a:lnTo>
                <a:lnTo>
                  <a:pt x="48061" y="4361930"/>
                </a:lnTo>
                <a:lnTo>
                  <a:pt x="0" y="4362449"/>
                </a:lnTo>
                <a:lnTo>
                  <a:pt x="0" y="0"/>
                </a:lnTo>
                <a:lnTo>
                  <a:pt x="48061" y="519"/>
                </a:lnTo>
                <a:lnTo>
                  <a:pt x="95869" y="2069"/>
                </a:lnTo>
                <a:lnTo>
                  <a:pt x="143412" y="4639"/>
                </a:lnTo>
                <a:lnTo>
                  <a:pt x="190680" y="8219"/>
                </a:lnTo>
                <a:lnTo>
                  <a:pt x="237663" y="12799"/>
                </a:lnTo>
                <a:lnTo>
                  <a:pt x="284348" y="18367"/>
                </a:lnTo>
                <a:lnTo>
                  <a:pt x="330727" y="24912"/>
                </a:lnTo>
                <a:lnTo>
                  <a:pt x="376788" y="32425"/>
                </a:lnTo>
                <a:lnTo>
                  <a:pt x="422520" y="40895"/>
                </a:lnTo>
                <a:lnTo>
                  <a:pt x="467913" y="50310"/>
                </a:lnTo>
                <a:lnTo>
                  <a:pt x="512957" y="60660"/>
                </a:lnTo>
                <a:lnTo>
                  <a:pt x="557640" y="71936"/>
                </a:lnTo>
                <a:lnTo>
                  <a:pt x="601952" y="84125"/>
                </a:lnTo>
                <a:lnTo>
                  <a:pt x="645883" y="97217"/>
                </a:lnTo>
                <a:lnTo>
                  <a:pt x="689421" y="111202"/>
                </a:lnTo>
                <a:lnTo>
                  <a:pt x="732556" y="126069"/>
                </a:lnTo>
                <a:lnTo>
                  <a:pt x="775278" y="141807"/>
                </a:lnTo>
                <a:lnTo>
                  <a:pt x="817575" y="158406"/>
                </a:lnTo>
                <a:lnTo>
                  <a:pt x="859438" y="175856"/>
                </a:lnTo>
                <a:lnTo>
                  <a:pt x="900855" y="194144"/>
                </a:lnTo>
                <a:lnTo>
                  <a:pt x="941816" y="213262"/>
                </a:lnTo>
                <a:lnTo>
                  <a:pt x="982310" y="233197"/>
                </a:lnTo>
                <a:lnTo>
                  <a:pt x="1022326" y="253940"/>
                </a:lnTo>
                <a:lnTo>
                  <a:pt x="1061854" y="275480"/>
                </a:lnTo>
                <a:lnTo>
                  <a:pt x="1100884" y="297806"/>
                </a:lnTo>
                <a:lnTo>
                  <a:pt x="1139404" y="320908"/>
                </a:lnTo>
                <a:lnTo>
                  <a:pt x="1177404" y="344774"/>
                </a:lnTo>
                <a:lnTo>
                  <a:pt x="1214874" y="369395"/>
                </a:lnTo>
                <a:lnTo>
                  <a:pt x="1251802" y="394760"/>
                </a:lnTo>
                <a:lnTo>
                  <a:pt x="1288178" y="420857"/>
                </a:lnTo>
                <a:lnTo>
                  <a:pt x="1323992" y="447677"/>
                </a:lnTo>
                <a:lnTo>
                  <a:pt x="1359232" y="475208"/>
                </a:lnTo>
                <a:lnTo>
                  <a:pt x="1393888" y="503441"/>
                </a:lnTo>
                <a:lnTo>
                  <a:pt x="1427950" y="532364"/>
                </a:lnTo>
                <a:lnTo>
                  <a:pt x="1461407" y="561966"/>
                </a:lnTo>
                <a:lnTo>
                  <a:pt x="1494248" y="592238"/>
                </a:lnTo>
                <a:lnTo>
                  <a:pt x="1526462" y="623168"/>
                </a:lnTo>
                <a:lnTo>
                  <a:pt x="1558039" y="654746"/>
                </a:lnTo>
                <a:lnTo>
                  <a:pt x="1588968" y="686962"/>
                </a:lnTo>
                <a:lnTo>
                  <a:pt x="1619239" y="719803"/>
                </a:lnTo>
                <a:lnTo>
                  <a:pt x="1648841" y="753261"/>
                </a:lnTo>
                <a:lnTo>
                  <a:pt x="1677763" y="787324"/>
                </a:lnTo>
                <a:lnTo>
                  <a:pt x="1705994" y="821981"/>
                </a:lnTo>
                <a:lnTo>
                  <a:pt x="1733525" y="857222"/>
                </a:lnTo>
                <a:lnTo>
                  <a:pt x="1760344" y="893037"/>
                </a:lnTo>
                <a:lnTo>
                  <a:pt x="1786441" y="929414"/>
                </a:lnTo>
                <a:lnTo>
                  <a:pt x="1811804" y="966344"/>
                </a:lnTo>
                <a:lnTo>
                  <a:pt x="1836424" y="1003814"/>
                </a:lnTo>
                <a:lnTo>
                  <a:pt x="1860290" y="1041816"/>
                </a:lnTo>
                <a:lnTo>
                  <a:pt x="1883391" y="1080337"/>
                </a:lnTo>
                <a:lnTo>
                  <a:pt x="1905717" y="1119368"/>
                </a:lnTo>
                <a:lnTo>
                  <a:pt x="1927256" y="1158898"/>
                </a:lnTo>
                <a:lnTo>
                  <a:pt x="1947998" y="1198916"/>
                </a:lnTo>
                <a:lnTo>
                  <a:pt x="1967933" y="1239411"/>
                </a:lnTo>
                <a:lnTo>
                  <a:pt x="1987050" y="1280373"/>
                </a:lnTo>
                <a:lnTo>
                  <a:pt x="2005338" y="1321791"/>
                </a:lnTo>
                <a:lnTo>
                  <a:pt x="2022787" y="1363655"/>
                </a:lnTo>
                <a:lnTo>
                  <a:pt x="2039386" y="1405954"/>
                </a:lnTo>
                <a:lnTo>
                  <a:pt x="2055124" y="1448677"/>
                </a:lnTo>
                <a:lnTo>
                  <a:pt x="2069990" y="1491814"/>
                </a:lnTo>
                <a:lnTo>
                  <a:pt x="2083975" y="1535353"/>
                </a:lnTo>
                <a:lnTo>
                  <a:pt x="2097067" y="1579285"/>
                </a:lnTo>
                <a:lnTo>
                  <a:pt x="2109255" y="1623599"/>
                </a:lnTo>
                <a:lnTo>
                  <a:pt x="2120530" y="1668284"/>
                </a:lnTo>
                <a:lnTo>
                  <a:pt x="2130880" y="1713329"/>
                </a:lnTo>
                <a:lnTo>
                  <a:pt x="2140296" y="1758724"/>
                </a:lnTo>
                <a:lnTo>
                  <a:pt x="2148765" y="1804458"/>
                </a:lnTo>
                <a:lnTo>
                  <a:pt x="2156277" y="1850520"/>
                </a:lnTo>
                <a:lnTo>
                  <a:pt x="2162823" y="1896900"/>
                </a:lnTo>
                <a:lnTo>
                  <a:pt x="2168390" y="1943588"/>
                </a:lnTo>
                <a:lnTo>
                  <a:pt x="2172970" y="1990572"/>
                </a:lnTo>
                <a:lnTo>
                  <a:pt x="2176550" y="2037841"/>
                </a:lnTo>
                <a:lnTo>
                  <a:pt x="2179120" y="2085386"/>
                </a:lnTo>
                <a:lnTo>
                  <a:pt x="2180670" y="2133196"/>
                </a:lnTo>
                <a:lnTo>
                  <a:pt x="2181190" y="2181259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16099920" y="0"/>
            <a:ext cx="2185560" cy="2185560"/>
          </a:xfrm>
          <a:custGeom>
            <a:avLst/>
            <a:gdLst/>
            <a:ahLst/>
            <a:rect l="l" t="t" r="r" b="b"/>
            <a:pathLst>
              <a:path w="2188209" h="2188210">
                <a:moveTo>
                  <a:pt x="2187914" y="0"/>
                </a:moveTo>
                <a:lnTo>
                  <a:pt x="2187914" y="2187891"/>
                </a:lnTo>
                <a:lnTo>
                  <a:pt x="2142433" y="2187400"/>
                </a:lnTo>
                <a:lnTo>
                  <a:pt x="2094416" y="2185843"/>
                </a:lnTo>
                <a:lnTo>
                  <a:pt x="2046664" y="2183261"/>
                </a:lnTo>
                <a:lnTo>
                  <a:pt x="1999189" y="2179664"/>
                </a:lnTo>
                <a:lnTo>
                  <a:pt x="1952001" y="2175065"/>
                </a:lnTo>
                <a:lnTo>
                  <a:pt x="1905110" y="2169472"/>
                </a:lnTo>
                <a:lnTo>
                  <a:pt x="1858529" y="2162898"/>
                </a:lnTo>
                <a:lnTo>
                  <a:pt x="1812266" y="2155352"/>
                </a:lnTo>
                <a:lnTo>
                  <a:pt x="1766333" y="2146846"/>
                </a:lnTo>
                <a:lnTo>
                  <a:pt x="1720741" y="2137390"/>
                </a:lnTo>
                <a:lnTo>
                  <a:pt x="1675500" y="2126994"/>
                </a:lnTo>
                <a:lnTo>
                  <a:pt x="1630621" y="2115670"/>
                </a:lnTo>
                <a:lnTo>
                  <a:pt x="1586115" y="2103427"/>
                </a:lnTo>
                <a:lnTo>
                  <a:pt x="1541992" y="2090278"/>
                </a:lnTo>
                <a:lnTo>
                  <a:pt x="1498263" y="2076232"/>
                </a:lnTo>
                <a:lnTo>
                  <a:pt x="1454939" y="2061300"/>
                </a:lnTo>
                <a:lnTo>
                  <a:pt x="1412030" y="2045493"/>
                </a:lnTo>
                <a:lnTo>
                  <a:pt x="1369548" y="2028822"/>
                </a:lnTo>
                <a:lnTo>
                  <a:pt x="1327502" y="2011297"/>
                </a:lnTo>
                <a:lnTo>
                  <a:pt x="1285903" y="1992928"/>
                </a:lnTo>
                <a:lnTo>
                  <a:pt x="1244763" y="1973728"/>
                </a:lnTo>
                <a:lnTo>
                  <a:pt x="1204092" y="1953706"/>
                </a:lnTo>
                <a:lnTo>
                  <a:pt x="1163900" y="1932872"/>
                </a:lnTo>
                <a:lnTo>
                  <a:pt x="1124199" y="1911239"/>
                </a:lnTo>
                <a:lnTo>
                  <a:pt x="1084998" y="1888816"/>
                </a:lnTo>
                <a:lnTo>
                  <a:pt x="1046310" y="1865613"/>
                </a:lnTo>
                <a:lnTo>
                  <a:pt x="1008143" y="1841643"/>
                </a:lnTo>
                <a:lnTo>
                  <a:pt x="970510" y="1816915"/>
                </a:lnTo>
                <a:lnTo>
                  <a:pt x="933420" y="1791440"/>
                </a:lnTo>
                <a:lnTo>
                  <a:pt x="896885" y="1765229"/>
                </a:lnTo>
                <a:lnTo>
                  <a:pt x="860914" y="1738293"/>
                </a:lnTo>
                <a:lnTo>
                  <a:pt x="825520" y="1710642"/>
                </a:lnTo>
                <a:lnTo>
                  <a:pt x="790712" y="1682287"/>
                </a:lnTo>
                <a:lnTo>
                  <a:pt x="756501" y="1653238"/>
                </a:lnTo>
                <a:lnTo>
                  <a:pt x="722898" y="1623507"/>
                </a:lnTo>
                <a:lnTo>
                  <a:pt x="689914" y="1593103"/>
                </a:lnTo>
                <a:lnTo>
                  <a:pt x="657559" y="1562039"/>
                </a:lnTo>
                <a:lnTo>
                  <a:pt x="625844" y="1530323"/>
                </a:lnTo>
                <a:lnTo>
                  <a:pt x="594779" y="1497968"/>
                </a:lnTo>
                <a:lnTo>
                  <a:pt x="564376" y="1464984"/>
                </a:lnTo>
                <a:lnTo>
                  <a:pt x="534645" y="1431381"/>
                </a:lnTo>
                <a:lnTo>
                  <a:pt x="505596" y="1397170"/>
                </a:lnTo>
                <a:lnTo>
                  <a:pt x="477241" y="1362362"/>
                </a:lnTo>
                <a:lnTo>
                  <a:pt x="449590" y="1326967"/>
                </a:lnTo>
                <a:lnTo>
                  <a:pt x="422654" y="1290997"/>
                </a:lnTo>
                <a:lnTo>
                  <a:pt x="396443" y="1254461"/>
                </a:lnTo>
                <a:lnTo>
                  <a:pt x="370968" y="1217371"/>
                </a:lnTo>
                <a:lnTo>
                  <a:pt x="346241" y="1179738"/>
                </a:lnTo>
                <a:lnTo>
                  <a:pt x="322270" y="1141571"/>
                </a:lnTo>
                <a:lnTo>
                  <a:pt x="299068" y="1102882"/>
                </a:lnTo>
                <a:lnTo>
                  <a:pt x="276645" y="1063682"/>
                </a:lnTo>
                <a:lnTo>
                  <a:pt x="255012" y="1023980"/>
                </a:lnTo>
                <a:lnTo>
                  <a:pt x="234179" y="983788"/>
                </a:lnTo>
                <a:lnTo>
                  <a:pt x="214157" y="943117"/>
                </a:lnTo>
                <a:lnTo>
                  <a:pt x="194956" y="901977"/>
                </a:lnTo>
                <a:lnTo>
                  <a:pt x="176588" y="860378"/>
                </a:lnTo>
                <a:lnTo>
                  <a:pt x="159063" y="818332"/>
                </a:lnTo>
                <a:lnTo>
                  <a:pt x="142392" y="775849"/>
                </a:lnTo>
                <a:lnTo>
                  <a:pt x="126586" y="732941"/>
                </a:lnTo>
                <a:lnTo>
                  <a:pt x="111654" y="689616"/>
                </a:lnTo>
                <a:lnTo>
                  <a:pt x="97608" y="645887"/>
                </a:lnTo>
                <a:lnTo>
                  <a:pt x="84459" y="601764"/>
                </a:lnTo>
                <a:lnTo>
                  <a:pt x="72217" y="557258"/>
                </a:lnTo>
                <a:lnTo>
                  <a:pt x="60893" y="512379"/>
                </a:lnTo>
                <a:lnTo>
                  <a:pt x="50498" y="467138"/>
                </a:lnTo>
                <a:lnTo>
                  <a:pt x="41042" y="421545"/>
                </a:lnTo>
                <a:lnTo>
                  <a:pt x="32535" y="375613"/>
                </a:lnTo>
                <a:lnTo>
                  <a:pt x="24990" y="329350"/>
                </a:lnTo>
                <a:lnTo>
                  <a:pt x="18416" y="282768"/>
                </a:lnTo>
                <a:lnTo>
                  <a:pt x="12824" y="235877"/>
                </a:lnTo>
                <a:lnTo>
                  <a:pt x="8225" y="188689"/>
                </a:lnTo>
                <a:lnTo>
                  <a:pt x="4629" y="141214"/>
                </a:lnTo>
                <a:lnTo>
                  <a:pt x="2047" y="93462"/>
                </a:lnTo>
                <a:lnTo>
                  <a:pt x="490" y="45444"/>
                </a:lnTo>
                <a:lnTo>
                  <a:pt x="0" y="0"/>
                </a:lnTo>
                <a:lnTo>
                  <a:pt x="2187914" y="0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3"/>
          <p:cNvSpPr/>
          <p:nvPr/>
        </p:nvSpPr>
        <p:spPr>
          <a:xfrm>
            <a:off x="3672000" y="720000"/>
            <a:ext cx="1267200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4800" spc="-7" strike="noStrike">
                <a:solidFill>
                  <a:srgbClr val="ffffff"/>
                </a:solidFill>
                <a:latin typeface="Noto Sans"/>
                <a:ea typeface="DejaVu Sans"/>
              </a:rPr>
              <a:t>Препятствие становится путем</a:t>
            </a:r>
            <a:endParaRPr b="0" lang="ru-RU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2520000" y="953280"/>
            <a:ext cx="13320000" cy="4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8496000" y="2272320"/>
            <a:ext cx="9219960" cy="6295680"/>
          </a:xfrm>
          <a:prstGeom prst="rect">
            <a:avLst/>
          </a:prstGeom>
          <a:ln>
            <a:noFill/>
          </a:ln>
        </p:spPr>
      </p:pic>
      <p:sp>
        <p:nvSpPr>
          <p:cNvPr id="153" name="TextShape 5"/>
          <p:cNvSpPr txBox="1"/>
          <p:nvPr/>
        </p:nvSpPr>
        <p:spPr>
          <a:xfrm>
            <a:off x="648000" y="2246760"/>
            <a:ext cx="7560000" cy="645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ru-RU" sz="4000" spc="-7" strike="noStrike">
                <a:solidFill>
                  <a:srgbClr val="ffffff"/>
                </a:solidFill>
                <a:latin typeface="Noto Sans"/>
                <a:ea typeface="DejaVu Sans"/>
              </a:rPr>
              <a:t>	</a:t>
            </a:r>
            <a:r>
              <a:rPr b="1" lang="ru-RU" sz="4000" spc="-7" strike="noStrike">
                <a:solidFill>
                  <a:srgbClr val="ffffff"/>
                </a:solidFill>
                <a:latin typeface="Noto Sans"/>
                <a:ea typeface="DejaVu Sans"/>
              </a:rPr>
              <a:t>В наших силах не только добиваться успеха вопреки обстоятельствам, но превращать проблемы в возможности так, чтобы препятствие само стало частью пути.</a:t>
            </a:r>
            <a:endParaRPr b="0" lang="ru-RU" sz="4000" spc="-1" strike="noStrike">
              <a:latin typeface="Arial"/>
            </a:endParaRPr>
          </a:p>
          <a:p>
            <a:pPr algn="just"/>
            <a:endParaRPr b="0" lang="ru-RU" sz="4000" spc="-1" strike="noStrike">
              <a:latin typeface="Arial"/>
            </a:endParaRPr>
          </a:p>
          <a:p>
            <a:pPr algn="just"/>
            <a:r>
              <a:rPr b="1" lang="ru-RU" sz="4000" spc="-7" strike="noStrike">
                <a:solidFill>
                  <a:srgbClr val="ffffff"/>
                </a:solidFill>
                <a:latin typeface="Noto Sans"/>
                <a:ea typeface="DejaVu Sans"/>
              </a:rPr>
              <a:t>                     </a:t>
            </a:r>
            <a:r>
              <a:rPr b="1" lang="ru-RU" sz="4000" spc="-7" strike="noStrike">
                <a:solidFill>
                  <a:srgbClr val="ffffff"/>
                </a:solidFill>
                <a:latin typeface="Noto Sans"/>
                <a:ea typeface="DejaVu Sans"/>
              </a:rPr>
              <a:t>Райан  Холидей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3"/>
                </a:lnTo>
                <a:lnTo>
                  <a:pt x="1332838" y="1421864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2"/>
                </a:lnTo>
                <a:lnTo>
                  <a:pt x="1056276" y="1376007"/>
                </a:lnTo>
                <a:lnTo>
                  <a:pt x="1012043" y="1363324"/>
                </a:lnTo>
                <a:lnTo>
                  <a:pt x="968409" y="1349267"/>
                </a:lnTo>
                <a:lnTo>
                  <a:pt x="925397" y="1333862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6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9"/>
                </a:lnTo>
                <a:lnTo>
                  <a:pt x="606752" y="1165076"/>
                </a:lnTo>
                <a:lnTo>
                  <a:pt x="570476" y="1138660"/>
                </a:lnTo>
                <a:lnTo>
                  <a:pt x="535074" y="1111145"/>
                </a:lnTo>
                <a:lnTo>
                  <a:pt x="500571" y="1082557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2"/>
                </a:lnTo>
                <a:lnTo>
                  <a:pt x="372041" y="957970"/>
                </a:lnTo>
                <a:lnTo>
                  <a:pt x="342404" y="924390"/>
                </a:lnTo>
                <a:lnTo>
                  <a:pt x="313816" y="889886"/>
                </a:lnTo>
                <a:lnTo>
                  <a:pt x="286302" y="854484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5"/>
                </a:lnTo>
                <a:lnTo>
                  <a:pt x="125856" y="583614"/>
                </a:lnTo>
                <a:lnTo>
                  <a:pt x="107830" y="541924"/>
                </a:lnTo>
                <a:lnTo>
                  <a:pt x="91101" y="499562"/>
                </a:lnTo>
                <a:lnTo>
                  <a:pt x="75696" y="456550"/>
                </a:lnTo>
                <a:lnTo>
                  <a:pt x="61640" y="412916"/>
                </a:lnTo>
                <a:lnTo>
                  <a:pt x="48957" y="368683"/>
                </a:lnTo>
                <a:lnTo>
                  <a:pt x="37672" y="323877"/>
                </a:lnTo>
                <a:lnTo>
                  <a:pt x="27811" y="278522"/>
                </a:lnTo>
                <a:lnTo>
                  <a:pt x="19398" y="232644"/>
                </a:lnTo>
                <a:lnTo>
                  <a:pt x="12459" y="186267"/>
                </a:lnTo>
                <a:lnTo>
                  <a:pt x="7019" y="139418"/>
                </a:lnTo>
                <a:lnTo>
                  <a:pt x="3102" y="92119"/>
                </a:lnTo>
                <a:lnTo>
                  <a:pt x="733" y="44398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"/>
          <p:cNvSpPr/>
          <p:nvPr/>
        </p:nvSpPr>
        <p:spPr>
          <a:xfrm>
            <a:off x="4248000" y="1258920"/>
            <a:ext cx="9933840" cy="19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noAutofit/>
          </a:bodyPr>
          <a:p>
            <a:pPr marL="12600" algn="ctr">
              <a:lnSpc>
                <a:spcPct val="100000"/>
              </a:lnSpc>
              <a:spcBef>
                <a:spcPts val="119"/>
              </a:spcBef>
            </a:pPr>
            <a:r>
              <a:rPr b="0" lang="ru-RU" sz="6450" spc="-1" strike="noStrike">
                <a:solidFill>
                  <a:srgbClr val="f7f4eb"/>
                </a:solidFill>
                <a:latin typeface="RobotoRegular"/>
                <a:ea typeface="DejaVu Sans"/>
              </a:rPr>
              <a:t>НАШИ</a:t>
            </a:r>
            <a:r>
              <a:rPr b="0" lang="ru-RU" sz="6450" spc="-66" strike="noStrike">
                <a:solidFill>
                  <a:srgbClr val="f7f4eb"/>
                </a:solidFill>
                <a:latin typeface="RobotoRegular"/>
                <a:ea typeface="DejaVu Sans"/>
              </a:rPr>
              <a:t> </a:t>
            </a:r>
            <a:r>
              <a:rPr b="0" lang="ru-RU" sz="6450" spc="-1" strike="noStrike">
                <a:solidFill>
                  <a:srgbClr val="f7f4eb"/>
                </a:solidFill>
                <a:latin typeface="RobotoRegular"/>
                <a:ea typeface="DejaVu Sans"/>
              </a:rPr>
              <a:t>КОНТАКТЫ:</a:t>
            </a:r>
            <a:endParaRPr b="0" lang="ru-RU" sz="645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296000" y="2304000"/>
            <a:ext cx="14254200" cy="60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637720" algn="ctr">
              <a:lnSpc>
                <a:spcPct val="116000"/>
              </a:lnSpc>
              <a:spcBef>
                <a:spcPts val="96"/>
              </a:spcBef>
            </a:pP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Адрес: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	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г. Ишим, пл. Соборная,</a:t>
            </a:r>
            <a:r>
              <a:rPr b="0" lang="ru-RU" sz="5650" spc="-75" strike="noStrike">
                <a:solidFill>
                  <a:srgbClr val="f7f4eb"/>
                </a:solidFill>
                <a:latin typeface="RobotoRegular"/>
                <a:ea typeface="DejaVu Sans"/>
              </a:rPr>
              <a:t> 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2  Телефон: 8</a:t>
            </a:r>
            <a:r>
              <a:rPr b="0" lang="ru-RU" sz="5650" spc="-21" strike="noStrike">
                <a:solidFill>
                  <a:srgbClr val="f7f4eb"/>
                </a:solidFill>
                <a:latin typeface="RobotoRegular"/>
                <a:ea typeface="DejaVu Sans"/>
              </a:rPr>
              <a:t> 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(34551)</a:t>
            </a:r>
            <a:endParaRPr b="0" lang="ru-RU" sz="5650" spc="-1" strike="noStrike">
              <a:latin typeface="Arial"/>
            </a:endParaRPr>
          </a:p>
          <a:p>
            <a:pPr marL="2637720" algn="ctr">
              <a:lnSpc>
                <a:spcPct val="100000"/>
              </a:lnSpc>
              <a:spcBef>
                <a:spcPts val="1106"/>
              </a:spcBef>
            </a:pP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2-31-10,</a:t>
            </a:r>
            <a:r>
              <a:rPr b="0" lang="ru-RU" sz="5650" spc="-7" strike="noStrike">
                <a:solidFill>
                  <a:srgbClr val="f7f4eb"/>
                </a:solidFill>
                <a:latin typeface="RobotoRegular"/>
                <a:ea typeface="DejaVu Sans"/>
              </a:rPr>
              <a:t> 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5-10-67</a:t>
            </a:r>
            <a:endParaRPr b="0" lang="ru-RU" sz="5650" spc="-1" strike="noStrike">
              <a:latin typeface="Arial"/>
            </a:endParaRPr>
          </a:p>
          <a:p>
            <a:pPr marL="12240" algn="ctr">
              <a:lnSpc>
                <a:spcPct val="116000"/>
              </a:lnSpc>
            </a:pP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Мы «Вконтакте»: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	</a:t>
            </a:r>
            <a:r>
              <a:rPr b="0" lang="ru-RU" sz="5650" spc="-1" strike="noStrike">
                <a:solidFill>
                  <a:srgbClr val="f7f4eb"/>
                </a:solidFill>
                <a:latin typeface="RobotoRegular"/>
                <a:ea typeface="DejaVu Sans"/>
              </a:rPr>
              <a:t>https://vk.com/club190083585  Эл. адрес:</a:t>
            </a:r>
            <a:r>
              <a:rPr b="0" lang="ru-RU" sz="5650" spc="-26" strike="noStrike">
                <a:solidFill>
                  <a:srgbClr val="f7f4eb"/>
                </a:solidFill>
                <a:latin typeface="RobotoRegular"/>
                <a:ea typeface="DejaVu Sans"/>
              </a:rPr>
              <a:t> </a:t>
            </a:r>
            <a:r>
              <a:rPr b="0" lang="ru-RU" sz="5650" spc="-1" strike="noStrike" u="sng">
                <a:solidFill>
                  <a:srgbClr val="f7f4eb"/>
                </a:solidFill>
                <a:uFillTx/>
                <a:latin typeface="RobotoRegular"/>
                <a:ea typeface="DejaVu Sans"/>
                <a:hlinkClick r:id="rId1"/>
              </a:rPr>
              <a:t>mp_center_ishim@togirro.ru</a:t>
            </a:r>
            <a:endParaRPr b="0" lang="ru-RU" sz="565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8286200" cy="1028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15408360" y="8366400"/>
            <a:ext cx="1830240" cy="939960"/>
            <a:chOff x="15408360" y="8366400"/>
            <a:chExt cx="1830240" cy="939960"/>
          </a:xfrm>
        </p:grpSpPr>
        <p:sp>
          <p:nvSpPr>
            <p:cNvPr id="52" name="CustomShape 2"/>
            <p:cNvSpPr/>
            <p:nvPr/>
          </p:nvSpPr>
          <p:spPr>
            <a:xfrm>
              <a:off x="15408360" y="8366400"/>
              <a:ext cx="1830240" cy="939960"/>
            </a:xfrm>
            <a:custGeom>
              <a:avLst/>
              <a:gdLst/>
              <a:ahLst/>
              <a:rect l="l" t="t" r="r" b="b"/>
              <a:pathLst>
                <a:path w="1832609" h="942340">
                  <a:moveTo>
                    <a:pt x="1360915" y="941954"/>
                  </a:moveTo>
                  <a:lnTo>
                    <a:pt x="451437" y="941954"/>
                  </a:lnTo>
                  <a:lnTo>
                    <a:pt x="451437" y="938638"/>
                  </a:lnTo>
                  <a:lnTo>
                    <a:pt x="405341" y="934515"/>
                  </a:lnTo>
                  <a:lnTo>
                    <a:pt x="360562" y="926025"/>
                  </a:lnTo>
                  <a:lnTo>
                    <a:pt x="317330" y="913385"/>
                  </a:lnTo>
                  <a:lnTo>
                    <a:pt x="275872" y="896815"/>
                  </a:lnTo>
                  <a:lnTo>
                    <a:pt x="236418" y="876534"/>
                  </a:lnTo>
                  <a:lnTo>
                    <a:pt x="199196" y="852759"/>
                  </a:lnTo>
                  <a:lnTo>
                    <a:pt x="164433" y="825709"/>
                  </a:lnTo>
                  <a:lnTo>
                    <a:pt x="132360" y="795603"/>
                  </a:lnTo>
                  <a:lnTo>
                    <a:pt x="103205" y="762660"/>
                  </a:lnTo>
                  <a:lnTo>
                    <a:pt x="77195" y="727098"/>
                  </a:lnTo>
                  <a:lnTo>
                    <a:pt x="54560" y="689136"/>
                  </a:lnTo>
                  <a:lnTo>
                    <a:pt x="35527" y="648993"/>
                  </a:lnTo>
                  <a:lnTo>
                    <a:pt x="20327" y="606886"/>
                  </a:lnTo>
                  <a:lnTo>
                    <a:pt x="9186" y="563036"/>
                  </a:lnTo>
                  <a:lnTo>
                    <a:pt x="2334" y="517660"/>
                  </a:lnTo>
                  <a:lnTo>
                    <a:pt x="0" y="470977"/>
                  </a:lnTo>
                  <a:lnTo>
                    <a:pt x="2298" y="424294"/>
                  </a:lnTo>
                  <a:lnTo>
                    <a:pt x="9050" y="378918"/>
                  </a:lnTo>
                  <a:lnTo>
                    <a:pt x="20042" y="335067"/>
                  </a:lnTo>
                  <a:lnTo>
                    <a:pt x="35061" y="292961"/>
                  </a:lnTo>
                  <a:lnTo>
                    <a:pt x="53891" y="252818"/>
                  </a:lnTo>
                  <a:lnTo>
                    <a:pt x="76320" y="214856"/>
                  </a:lnTo>
                  <a:lnTo>
                    <a:pt x="102132" y="179294"/>
                  </a:lnTo>
                  <a:lnTo>
                    <a:pt x="131116" y="146351"/>
                  </a:lnTo>
                  <a:lnTo>
                    <a:pt x="163055" y="116245"/>
                  </a:lnTo>
                  <a:lnTo>
                    <a:pt x="197737" y="89195"/>
                  </a:lnTo>
                  <a:lnTo>
                    <a:pt x="234947" y="65420"/>
                  </a:lnTo>
                  <a:lnTo>
                    <a:pt x="274472" y="45138"/>
                  </a:lnTo>
                  <a:lnTo>
                    <a:pt x="316097" y="28568"/>
                  </a:lnTo>
                  <a:lnTo>
                    <a:pt x="359609" y="15929"/>
                  </a:lnTo>
                  <a:lnTo>
                    <a:pt x="404794" y="7439"/>
                  </a:lnTo>
                  <a:lnTo>
                    <a:pt x="451437" y="3316"/>
                  </a:lnTo>
                  <a:lnTo>
                    <a:pt x="451437" y="0"/>
                  </a:lnTo>
                  <a:lnTo>
                    <a:pt x="1360915" y="0"/>
                  </a:lnTo>
                  <a:lnTo>
                    <a:pt x="1409423" y="2447"/>
                  </a:lnTo>
                  <a:lnTo>
                    <a:pt x="1456457" y="9626"/>
                  </a:lnTo>
                  <a:lnTo>
                    <a:pt x="1501790" y="21294"/>
                  </a:lnTo>
                  <a:lnTo>
                    <a:pt x="1545193" y="37209"/>
                  </a:lnTo>
                  <a:lnTo>
                    <a:pt x="1586436" y="57127"/>
                  </a:lnTo>
                  <a:lnTo>
                    <a:pt x="1625293" y="80806"/>
                  </a:lnTo>
                  <a:lnTo>
                    <a:pt x="1661533" y="108003"/>
                  </a:lnTo>
                  <a:lnTo>
                    <a:pt x="1694929" y="138473"/>
                  </a:lnTo>
                  <a:lnTo>
                    <a:pt x="1725251" y="171976"/>
                  </a:lnTo>
                  <a:lnTo>
                    <a:pt x="1752272" y="208268"/>
                  </a:lnTo>
                  <a:lnTo>
                    <a:pt x="1775763" y="247105"/>
                  </a:lnTo>
                  <a:lnTo>
                    <a:pt x="1795496" y="288245"/>
                  </a:lnTo>
                  <a:lnTo>
                    <a:pt x="1811241" y="331445"/>
                  </a:lnTo>
                  <a:lnTo>
                    <a:pt x="1822771" y="376463"/>
                  </a:lnTo>
                  <a:lnTo>
                    <a:pt x="1829856" y="423054"/>
                  </a:lnTo>
                  <a:lnTo>
                    <a:pt x="1832268" y="470977"/>
                  </a:lnTo>
                  <a:lnTo>
                    <a:pt x="1829819" y="518900"/>
                  </a:lnTo>
                  <a:lnTo>
                    <a:pt x="1822634" y="565491"/>
                  </a:lnTo>
                  <a:lnTo>
                    <a:pt x="1810957" y="610508"/>
                  </a:lnTo>
                  <a:lnTo>
                    <a:pt x="1795029" y="653709"/>
                  </a:lnTo>
                  <a:lnTo>
                    <a:pt x="1775095" y="694849"/>
                  </a:lnTo>
                  <a:lnTo>
                    <a:pt x="1751397" y="733686"/>
                  </a:lnTo>
                  <a:lnTo>
                    <a:pt x="1724179" y="769978"/>
                  </a:lnTo>
                  <a:lnTo>
                    <a:pt x="1693684" y="803480"/>
                  </a:lnTo>
                  <a:lnTo>
                    <a:pt x="1660154" y="833951"/>
                  </a:lnTo>
                  <a:lnTo>
                    <a:pt x="1623834" y="861148"/>
                  </a:lnTo>
                  <a:lnTo>
                    <a:pt x="1584966" y="884826"/>
                  </a:lnTo>
                  <a:lnTo>
                    <a:pt x="1543792" y="904745"/>
                  </a:lnTo>
                  <a:lnTo>
                    <a:pt x="1500558" y="920659"/>
                  </a:lnTo>
                  <a:lnTo>
                    <a:pt x="1455504" y="932328"/>
                  </a:lnTo>
                  <a:lnTo>
                    <a:pt x="1408876" y="939507"/>
                  </a:lnTo>
                  <a:lnTo>
                    <a:pt x="1360915" y="941954"/>
                  </a:lnTo>
                  <a:close/>
                </a:path>
              </a:pathLst>
            </a:custGeom>
            <a:solidFill>
              <a:srgbClr val="f7f4eb">
                <a:alpha val="8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3"/>
            <p:cNvSpPr/>
            <p:nvPr/>
          </p:nvSpPr>
          <p:spPr>
            <a:xfrm>
              <a:off x="16358040" y="8449560"/>
              <a:ext cx="768960" cy="768960"/>
            </a:xfrm>
            <a:custGeom>
              <a:avLst/>
              <a:gdLst/>
              <a:ahLst/>
              <a:rect l="l" t="t" r="r" b="b"/>
              <a:pathLst>
                <a:path w="771525" h="771525">
                  <a:moveTo>
                    <a:pt x="385762" y="771525"/>
                  </a:moveTo>
                  <a:lnTo>
                    <a:pt x="338538" y="768623"/>
                  </a:lnTo>
                  <a:lnTo>
                    <a:pt x="292029" y="759964"/>
                  </a:lnTo>
                  <a:lnTo>
                    <a:pt x="246931" y="745677"/>
                  </a:lnTo>
                  <a:lnTo>
                    <a:pt x="203915" y="725974"/>
                  </a:lnTo>
                  <a:lnTo>
                    <a:pt x="163634" y="701153"/>
                  </a:lnTo>
                  <a:lnTo>
                    <a:pt x="126700" y="671593"/>
                  </a:lnTo>
                  <a:lnTo>
                    <a:pt x="93661" y="637734"/>
                  </a:lnTo>
                  <a:lnTo>
                    <a:pt x="65012" y="600081"/>
                  </a:lnTo>
                  <a:lnTo>
                    <a:pt x="41188" y="559202"/>
                  </a:lnTo>
                  <a:lnTo>
                    <a:pt x="22549" y="515721"/>
                  </a:lnTo>
                  <a:lnTo>
                    <a:pt x="9373" y="470286"/>
                  </a:lnTo>
                  <a:lnTo>
                    <a:pt x="1857" y="423573"/>
                  </a:lnTo>
                  <a:lnTo>
                    <a:pt x="0" y="385762"/>
                  </a:lnTo>
                  <a:lnTo>
                    <a:pt x="116" y="376292"/>
                  </a:lnTo>
                  <a:lnTo>
                    <a:pt x="4175" y="329159"/>
                  </a:lnTo>
                  <a:lnTo>
                    <a:pt x="13972" y="282877"/>
                  </a:lnTo>
                  <a:lnTo>
                    <a:pt x="29364" y="238137"/>
                  </a:lnTo>
                  <a:lnTo>
                    <a:pt x="50116" y="195618"/>
                  </a:lnTo>
                  <a:lnTo>
                    <a:pt x="75914" y="155964"/>
                  </a:lnTo>
                  <a:lnTo>
                    <a:pt x="106373" y="119765"/>
                  </a:lnTo>
                  <a:lnTo>
                    <a:pt x="141037" y="87564"/>
                  </a:lnTo>
                  <a:lnTo>
                    <a:pt x="179382" y="59848"/>
                  </a:lnTo>
                  <a:lnTo>
                    <a:pt x="220828" y="37037"/>
                  </a:lnTo>
                  <a:lnTo>
                    <a:pt x="264753" y="19470"/>
                  </a:lnTo>
                  <a:lnTo>
                    <a:pt x="310503" y="7412"/>
                  </a:lnTo>
                  <a:lnTo>
                    <a:pt x="357386" y="1044"/>
                  </a:lnTo>
                  <a:lnTo>
                    <a:pt x="385762" y="0"/>
                  </a:lnTo>
                  <a:lnTo>
                    <a:pt x="395232" y="116"/>
                  </a:lnTo>
                  <a:lnTo>
                    <a:pt x="442365" y="4175"/>
                  </a:lnTo>
                  <a:lnTo>
                    <a:pt x="488647" y="13972"/>
                  </a:lnTo>
                  <a:lnTo>
                    <a:pt x="533387" y="29364"/>
                  </a:lnTo>
                  <a:lnTo>
                    <a:pt x="575906" y="50116"/>
                  </a:lnTo>
                  <a:lnTo>
                    <a:pt x="615560" y="75914"/>
                  </a:lnTo>
                  <a:lnTo>
                    <a:pt x="651759" y="106373"/>
                  </a:lnTo>
                  <a:lnTo>
                    <a:pt x="683961" y="141037"/>
                  </a:lnTo>
                  <a:lnTo>
                    <a:pt x="711676" y="179382"/>
                  </a:lnTo>
                  <a:lnTo>
                    <a:pt x="734487" y="220828"/>
                  </a:lnTo>
                  <a:lnTo>
                    <a:pt x="752053" y="264753"/>
                  </a:lnTo>
                  <a:lnTo>
                    <a:pt x="764112" y="310503"/>
                  </a:lnTo>
                  <a:lnTo>
                    <a:pt x="770480" y="357386"/>
                  </a:lnTo>
                  <a:lnTo>
                    <a:pt x="771525" y="385762"/>
                  </a:lnTo>
                  <a:lnTo>
                    <a:pt x="771408" y="395232"/>
                  </a:lnTo>
                  <a:lnTo>
                    <a:pt x="767350" y="442365"/>
                  </a:lnTo>
                  <a:lnTo>
                    <a:pt x="757552" y="488647"/>
                  </a:lnTo>
                  <a:lnTo>
                    <a:pt x="742160" y="533387"/>
                  </a:lnTo>
                  <a:lnTo>
                    <a:pt x="721408" y="575906"/>
                  </a:lnTo>
                  <a:lnTo>
                    <a:pt x="695609" y="615560"/>
                  </a:lnTo>
                  <a:lnTo>
                    <a:pt x="665151" y="651759"/>
                  </a:lnTo>
                  <a:lnTo>
                    <a:pt x="630487" y="683961"/>
                  </a:lnTo>
                  <a:lnTo>
                    <a:pt x="592142" y="711676"/>
                  </a:lnTo>
                  <a:lnTo>
                    <a:pt x="550696" y="734487"/>
                  </a:lnTo>
                  <a:lnTo>
                    <a:pt x="506771" y="752053"/>
                  </a:lnTo>
                  <a:lnTo>
                    <a:pt x="461021" y="764112"/>
                  </a:lnTo>
                  <a:lnTo>
                    <a:pt x="414138" y="770480"/>
                  </a:lnTo>
                  <a:lnTo>
                    <a:pt x="385762" y="771525"/>
                  </a:lnTo>
                  <a:close/>
                </a:path>
              </a:pathLst>
            </a:custGeom>
            <a:solidFill>
              <a:srgbClr val="f7f4e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4"/>
            <p:cNvSpPr/>
            <p:nvPr/>
          </p:nvSpPr>
          <p:spPr>
            <a:xfrm>
              <a:off x="16563960" y="8655480"/>
              <a:ext cx="359280" cy="359280"/>
            </a:xfrm>
            <a:custGeom>
              <a:avLst/>
              <a:gdLst/>
              <a:ahLst/>
              <a:rect l="l" t="t" r="r" b="b"/>
              <a:pathLst>
                <a:path w="361950" h="361950">
                  <a:moveTo>
                    <a:pt x="180975" y="361950"/>
                  </a:moveTo>
                  <a:lnTo>
                    <a:pt x="180975" y="271462"/>
                  </a:lnTo>
                  <a:lnTo>
                    <a:pt x="0" y="271462"/>
                  </a:lnTo>
                  <a:lnTo>
                    <a:pt x="0" y="90487"/>
                  </a:lnTo>
                  <a:lnTo>
                    <a:pt x="180975" y="90487"/>
                  </a:lnTo>
                  <a:lnTo>
                    <a:pt x="180975" y="0"/>
                  </a:lnTo>
                  <a:lnTo>
                    <a:pt x="361950" y="180975"/>
                  </a:lnTo>
                  <a:lnTo>
                    <a:pt x="180975" y="361950"/>
                  </a:lnTo>
                  <a:close/>
                </a:path>
              </a:pathLst>
            </a:custGeom>
            <a:solidFill>
              <a:srgbClr val="4545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" name="CustomShape 5"/>
          <p:cNvSpPr/>
          <p:nvPr/>
        </p:nvSpPr>
        <p:spPr>
          <a:xfrm>
            <a:off x="145440" y="6408000"/>
            <a:ext cx="8136360" cy="3022200"/>
          </a:xfrm>
          <a:custGeom>
            <a:avLst/>
            <a:gdLst/>
            <a:ahLst/>
            <a:rect l="l" t="t" r="r" b="b"/>
            <a:pathLst>
              <a:path w="8138795" h="2731134">
                <a:moveTo>
                  <a:pt x="7648123" y="2730971"/>
                </a:moveTo>
                <a:lnTo>
                  <a:pt x="490155" y="2730971"/>
                </a:lnTo>
                <a:lnTo>
                  <a:pt x="443046" y="2728719"/>
                </a:lnTo>
                <a:lnTo>
                  <a:pt x="397184" y="2722101"/>
                </a:lnTo>
                <a:lnTo>
                  <a:pt x="352776" y="2711324"/>
                </a:lnTo>
                <a:lnTo>
                  <a:pt x="310029" y="2696598"/>
                </a:lnTo>
                <a:lnTo>
                  <a:pt x="269151" y="2678129"/>
                </a:lnTo>
                <a:lnTo>
                  <a:pt x="230349" y="2656125"/>
                </a:lnTo>
                <a:lnTo>
                  <a:pt x="193833" y="2630795"/>
                </a:lnTo>
                <a:lnTo>
                  <a:pt x="159808" y="2602347"/>
                </a:lnTo>
                <a:lnTo>
                  <a:pt x="128483" y="2570988"/>
                </a:lnTo>
                <a:lnTo>
                  <a:pt x="100066" y="2536926"/>
                </a:lnTo>
                <a:lnTo>
                  <a:pt x="74764" y="2500369"/>
                </a:lnTo>
                <a:lnTo>
                  <a:pt x="52784" y="2461525"/>
                </a:lnTo>
                <a:lnTo>
                  <a:pt x="34336" y="2420602"/>
                </a:lnTo>
                <a:lnTo>
                  <a:pt x="19625" y="2377808"/>
                </a:lnTo>
                <a:lnTo>
                  <a:pt x="8860" y="2333351"/>
                </a:lnTo>
                <a:lnTo>
                  <a:pt x="2249" y="2287438"/>
                </a:lnTo>
                <a:lnTo>
                  <a:pt x="0" y="2240278"/>
                </a:lnTo>
                <a:lnTo>
                  <a:pt x="0" y="490693"/>
                </a:lnTo>
                <a:lnTo>
                  <a:pt x="2249" y="443532"/>
                </a:lnTo>
                <a:lnTo>
                  <a:pt x="8860" y="397620"/>
                </a:lnTo>
                <a:lnTo>
                  <a:pt x="19625" y="353163"/>
                </a:lnTo>
                <a:lnTo>
                  <a:pt x="34336" y="310369"/>
                </a:lnTo>
                <a:lnTo>
                  <a:pt x="52784" y="269446"/>
                </a:lnTo>
                <a:lnTo>
                  <a:pt x="74764" y="230602"/>
                </a:lnTo>
                <a:lnTo>
                  <a:pt x="100066" y="194045"/>
                </a:lnTo>
                <a:lnTo>
                  <a:pt x="128483" y="159983"/>
                </a:lnTo>
                <a:lnTo>
                  <a:pt x="159808" y="128624"/>
                </a:lnTo>
                <a:lnTo>
                  <a:pt x="193833" y="100176"/>
                </a:lnTo>
                <a:lnTo>
                  <a:pt x="230349" y="74846"/>
                </a:lnTo>
                <a:lnTo>
                  <a:pt x="269151" y="52842"/>
                </a:lnTo>
                <a:lnTo>
                  <a:pt x="310029" y="34373"/>
                </a:lnTo>
                <a:lnTo>
                  <a:pt x="352776" y="19647"/>
                </a:lnTo>
                <a:lnTo>
                  <a:pt x="397184" y="8870"/>
                </a:lnTo>
                <a:lnTo>
                  <a:pt x="443046" y="2252"/>
                </a:lnTo>
                <a:lnTo>
                  <a:pt x="490155" y="0"/>
                </a:lnTo>
                <a:lnTo>
                  <a:pt x="7648123" y="0"/>
                </a:lnTo>
                <a:lnTo>
                  <a:pt x="7695232" y="2252"/>
                </a:lnTo>
                <a:lnTo>
                  <a:pt x="7741094" y="8870"/>
                </a:lnTo>
                <a:lnTo>
                  <a:pt x="7785503" y="19647"/>
                </a:lnTo>
                <a:lnTo>
                  <a:pt x="7828250" y="34373"/>
                </a:lnTo>
                <a:lnTo>
                  <a:pt x="7869128" y="52842"/>
                </a:lnTo>
                <a:lnTo>
                  <a:pt x="7907929" y="74846"/>
                </a:lnTo>
                <a:lnTo>
                  <a:pt x="7944446" y="100176"/>
                </a:lnTo>
                <a:lnTo>
                  <a:pt x="7978470" y="128624"/>
                </a:lnTo>
                <a:lnTo>
                  <a:pt x="8009795" y="159983"/>
                </a:lnTo>
                <a:lnTo>
                  <a:pt x="8038212" y="194045"/>
                </a:lnTo>
                <a:lnTo>
                  <a:pt x="8063515" y="230602"/>
                </a:lnTo>
                <a:lnTo>
                  <a:pt x="8085494" y="269446"/>
                </a:lnTo>
                <a:lnTo>
                  <a:pt x="8103943" y="310369"/>
                </a:lnTo>
                <a:lnTo>
                  <a:pt x="8118653" y="353163"/>
                </a:lnTo>
                <a:lnTo>
                  <a:pt x="8129418" y="397620"/>
                </a:lnTo>
                <a:lnTo>
                  <a:pt x="8136029" y="443532"/>
                </a:lnTo>
                <a:lnTo>
                  <a:pt x="8138279" y="490693"/>
                </a:lnTo>
                <a:lnTo>
                  <a:pt x="8138279" y="2240278"/>
                </a:lnTo>
                <a:lnTo>
                  <a:pt x="8136029" y="2287438"/>
                </a:lnTo>
                <a:lnTo>
                  <a:pt x="8129418" y="2333351"/>
                </a:lnTo>
                <a:lnTo>
                  <a:pt x="8118653" y="2377808"/>
                </a:lnTo>
                <a:lnTo>
                  <a:pt x="8103943" y="2420602"/>
                </a:lnTo>
                <a:lnTo>
                  <a:pt x="8085494" y="2461525"/>
                </a:lnTo>
                <a:lnTo>
                  <a:pt x="8063515" y="2500369"/>
                </a:lnTo>
                <a:lnTo>
                  <a:pt x="8038212" y="2536926"/>
                </a:lnTo>
                <a:lnTo>
                  <a:pt x="8009795" y="2570988"/>
                </a:lnTo>
                <a:lnTo>
                  <a:pt x="7978470" y="2602347"/>
                </a:lnTo>
                <a:lnTo>
                  <a:pt x="7944446" y="2630795"/>
                </a:lnTo>
                <a:lnTo>
                  <a:pt x="7907929" y="2656125"/>
                </a:lnTo>
                <a:lnTo>
                  <a:pt x="7869128" y="2678129"/>
                </a:lnTo>
                <a:lnTo>
                  <a:pt x="7828250" y="2696598"/>
                </a:lnTo>
                <a:lnTo>
                  <a:pt x="7785503" y="2711324"/>
                </a:lnTo>
                <a:lnTo>
                  <a:pt x="7741094" y="2722101"/>
                </a:lnTo>
                <a:lnTo>
                  <a:pt x="7695232" y="2728719"/>
                </a:lnTo>
                <a:lnTo>
                  <a:pt x="7648123" y="2730971"/>
                </a:lnTo>
                <a:close/>
              </a:path>
            </a:pathLst>
          </a:custGeom>
          <a:solidFill>
            <a:srgbClr val="f7f4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6"/>
          <p:cNvSpPr/>
          <p:nvPr/>
        </p:nvSpPr>
        <p:spPr>
          <a:xfrm>
            <a:off x="178200" y="3081600"/>
            <a:ext cx="8136360" cy="2892600"/>
          </a:xfrm>
          <a:custGeom>
            <a:avLst/>
            <a:gdLst/>
            <a:ahLst/>
            <a:rect l="l" t="t" r="r" b="b"/>
            <a:pathLst>
              <a:path w="8138795" h="2731135">
                <a:moveTo>
                  <a:pt x="7648123" y="2730971"/>
                </a:moveTo>
                <a:lnTo>
                  <a:pt x="490155" y="2730971"/>
                </a:lnTo>
                <a:lnTo>
                  <a:pt x="443046" y="2728719"/>
                </a:lnTo>
                <a:lnTo>
                  <a:pt x="397184" y="2722101"/>
                </a:lnTo>
                <a:lnTo>
                  <a:pt x="352776" y="2711324"/>
                </a:lnTo>
                <a:lnTo>
                  <a:pt x="310029" y="2696598"/>
                </a:lnTo>
                <a:lnTo>
                  <a:pt x="269151" y="2678129"/>
                </a:lnTo>
                <a:lnTo>
                  <a:pt x="230349" y="2656125"/>
                </a:lnTo>
                <a:lnTo>
                  <a:pt x="193833" y="2630795"/>
                </a:lnTo>
                <a:lnTo>
                  <a:pt x="159808" y="2602347"/>
                </a:lnTo>
                <a:lnTo>
                  <a:pt x="128483" y="2570988"/>
                </a:lnTo>
                <a:lnTo>
                  <a:pt x="100066" y="2536926"/>
                </a:lnTo>
                <a:lnTo>
                  <a:pt x="74764" y="2500369"/>
                </a:lnTo>
                <a:lnTo>
                  <a:pt x="52784" y="2461525"/>
                </a:lnTo>
                <a:lnTo>
                  <a:pt x="34336" y="2420602"/>
                </a:lnTo>
                <a:lnTo>
                  <a:pt x="19625" y="2377808"/>
                </a:lnTo>
                <a:lnTo>
                  <a:pt x="8860" y="2333351"/>
                </a:lnTo>
                <a:lnTo>
                  <a:pt x="2249" y="2287438"/>
                </a:lnTo>
                <a:lnTo>
                  <a:pt x="0" y="2240278"/>
                </a:lnTo>
                <a:lnTo>
                  <a:pt x="0" y="490693"/>
                </a:lnTo>
                <a:lnTo>
                  <a:pt x="2249" y="443532"/>
                </a:lnTo>
                <a:lnTo>
                  <a:pt x="8860" y="397620"/>
                </a:lnTo>
                <a:lnTo>
                  <a:pt x="19625" y="353163"/>
                </a:lnTo>
                <a:lnTo>
                  <a:pt x="34336" y="310369"/>
                </a:lnTo>
                <a:lnTo>
                  <a:pt x="52784" y="269446"/>
                </a:lnTo>
                <a:lnTo>
                  <a:pt x="74764" y="230602"/>
                </a:lnTo>
                <a:lnTo>
                  <a:pt x="100066" y="194045"/>
                </a:lnTo>
                <a:lnTo>
                  <a:pt x="128483" y="159983"/>
                </a:lnTo>
                <a:lnTo>
                  <a:pt x="159808" y="128624"/>
                </a:lnTo>
                <a:lnTo>
                  <a:pt x="193833" y="100176"/>
                </a:lnTo>
                <a:lnTo>
                  <a:pt x="230349" y="74846"/>
                </a:lnTo>
                <a:lnTo>
                  <a:pt x="269151" y="52842"/>
                </a:lnTo>
                <a:lnTo>
                  <a:pt x="310029" y="34373"/>
                </a:lnTo>
                <a:lnTo>
                  <a:pt x="352776" y="19647"/>
                </a:lnTo>
                <a:lnTo>
                  <a:pt x="397184" y="8870"/>
                </a:lnTo>
                <a:lnTo>
                  <a:pt x="443046" y="2252"/>
                </a:lnTo>
                <a:lnTo>
                  <a:pt x="490155" y="0"/>
                </a:lnTo>
                <a:lnTo>
                  <a:pt x="7648123" y="0"/>
                </a:lnTo>
                <a:lnTo>
                  <a:pt x="7695232" y="2252"/>
                </a:lnTo>
                <a:lnTo>
                  <a:pt x="7741094" y="8870"/>
                </a:lnTo>
                <a:lnTo>
                  <a:pt x="7785503" y="19647"/>
                </a:lnTo>
                <a:lnTo>
                  <a:pt x="7828250" y="34373"/>
                </a:lnTo>
                <a:lnTo>
                  <a:pt x="7869128" y="52842"/>
                </a:lnTo>
                <a:lnTo>
                  <a:pt x="7907929" y="74846"/>
                </a:lnTo>
                <a:lnTo>
                  <a:pt x="7944446" y="100176"/>
                </a:lnTo>
                <a:lnTo>
                  <a:pt x="7978470" y="128624"/>
                </a:lnTo>
                <a:lnTo>
                  <a:pt x="8009795" y="159983"/>
                </a:lnTo>
                <a:lnTo>
                  <a:pt x="8038212" y="194045"/>
                </a:lnTo>
                <a:lnTo>
                  <a:pt x="8063515" y="230602"/>
                </a:lnTo>
                <a:lnTo>
                  <a:pt x="8085494" y="269446"/>
                </a:lnTo>
                <a:lnTo>
                  <a:pt x="8103943" y="310369"/>
                </a:lnTo>
                <a:lnTo>
                  <a:pt x="8118653" y="353163"/>
                </a:lnTo>
                <a:lnTo>
                  <a:pt x="8129418" y="397620"/>
                </a:lnTo>
                <a:lnTo>
                  <a:pt x="8136029" y="443532"/>
                </a:lnTo>
                <a:lnTo>
                  <a:pt x="8138279" y="490693"/>
                </a:lnTo>
                <a:lnTo>
                  <a:pt x="8138279" y="2240278"/>
                </a:lnTo>
                <a:lnTo>
                  <a:pt x="8136029" y="2287438"/>
                </a:lnTo>
                <a:lnTo>
                  <a:pt x="8129418" y="2333351"/>
                </a:lnTo>
                <a:lnTo>
                  <a:pt x="8118653" y="2377808"/>
                </a:lnTo>
                <a:lnTo>
                  <a:pt x="8103943" y="2420602"/>
                </a:lnTo>
                <a:lnTo>
                  <a:pt x="8085494" y="2461525"/>
                </a:lnTo>
                <a:lnTo>
                  <a:pt x="8063515" y="2500369"/>
                </a:lnTo>
                <a:lnTo>
                  <a:pt x="8038212" y="2536926"/>
                </a:lnTo>
                <a:lnTo>
                  <a:pt x="8009795" y="2570988"/>
                </a:lnTo>
                <a:lnTo>
                  <a:pt x="7978470" y="2602347"/>
                </a:lnTo>
                <a:lnTo>
                  <a:pt x="7944446" y="2630795"/>
                </a:lnTo>
                <a:lnTo>
                  <a:pt x="7907929" y="2656125"/>
                </a:lnTo>
                <a:lnTo>
                  <a:pt x="7869128" y="2678129"/>
                </a:lnTo>
                <a:lnTo>
                  <a:pt x="7828250" y="2696598"/>
                </a:lnTo>
                <a:lnTo>
                  <a:pt x="7785503" y="2711324"/>
                </a:lnTo>
                <a:lnTo>
                  <a:pt x="7741094" y="2722101"/>
                </a:lnTo>
                <a:lnTo>
                  <a:pt x="7695232" y="2728719"/>
                </a:lnTo>
                <a:lnTo>
                  <a:pt x="7648123" y="2730971"/>
                </a:lnTo>
                <a:close/>
              </a:path>
            </a:pathLst>
          </a:custGeom>
          <a:solidFill>
            <a:srgbClr val="f7f4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7"/>
          <p:cNvSpPr/>
          <p:nvPr/>
        </p:nvSpPr>
        <p:spPr>
          <a:xfrm>
            <a:off x="8507880" y="3437280"/>
            <a:ext cx="9522360" cy="5874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8"/>
          <p:cNvSpPr/>
          <p:nvPr/>
        </p:nvSpPr>
        <p:spPr>
          <a:xfrm>
            <a:off x="4896000" y="1490400"/>
            <a:ext cx="8854200" cy="7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4800" spc="-7" strike="noStrike">
                <a:solidFill>
                  <a:srgbClr val="ffffff"/>
                </a:solidFill>
                <a:latin typeface="RobotoRegular"/>
                <a:ea typeface="DejaVu Sans"/>
              </a:rPr>
              <a:t>от </a:t>
            </a:r>
            <a:r>
              <a:rPr b="0" lang="ru-RU" sz="4800" spc="-1" strike="noStrike">
                <a:solidFill>
                  <a:srgbClr val="ffffff"/>
                </a:solidFill>
                <a:latin typeface="RobotoRegular"/>
                <a:ea typeface="DejaVu Sans"/>
              </a:rPr>
              <a:t>7 </a:t>
            </a:r>
            <a:r>
              <a:rPr b="0" lang="ru-RU" sz="4800" spc="-7" strike="noStrike">
                <a:solidFill>
                  <a:srgbClr val="ffffff"/>
                </a:solidFill>
                <a:latin typeface="RobotoRegular"/>
                <a:ea typeface="DejaVu Sans"/>
              </a:rPr>
              <a:t>мая 2018 года</a:t>
            </a:r>
            <a:r>
              <a:rPr b="0" lang="ru-RU" sz="4800" spc="-86" strike="noStrike">
                <a:solidFill>
                  <a:srgbClr val="ffffff"/>
                </a:solidFill>
                <a:latin typeface="RobotoRegular"/>
                <a:ea typeface="DejaVu Sans"/>
              </a:rPr>
              <a:t> </a:t>
            </a:r>
            <a:r>
              <a:rPr b="0" lang="ru-RU" sz="4800" spc="-7" strike="noStrike">
                <a:solidFill>
                  <a:srgbClr val="ffffff"/>
                </a:solidFill>
                <a:latin typeface="RobotoRegular"/>
                <a:ea typeface="DejaVu Sans"/>
              </a:rPr>
              <a:t>№204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4187520" y="361440"/>
            <a:ext cx="991044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ИЗ УКАЗА ПРЕЗИДЕНТА</a:t>
            </a:r>
            <a:r>
              <a:rPr b="1" lang="ru-RU" sz="5600" spc="120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РФ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284760" y="3117240"/>
            <a:ext cx="7997040" cy="61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240" algn="ctr">
              <a:lnSpc>
                <a:spcPct val="117000"/>
              </a:lnSpc>
              <a:spcBef>
                <a:spcPts val="99"/>
              </a:spcBef>
            </a:pPr>
            <a:r>
              <a:rPr b="0" lang="ru-RU" sz="280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Обеспечение глобальной  конкурентоспособности российского  образования,</a:t>
            </a:r>
            <a:r>
              <a:rPr b="0" lang="ru-RU" sz="2800" spc="-1" strike="noStrike">
                <a:solidFill>
                  <a:srgbClr val="454599"/>
                </a:solidFill>
                <a:latin typeface="RobotoRegular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454599"/>
                </a:solidFill>
                <a:latin typeface="RobotoRegular"/>
                <a:ea typeface="DejaVu Sans"/>
              </a:rPr>
              <a:t>вхождение Российской  Федерации в число 10 ведущих стран мира</a:t>
            </a:r>
            <a:r>
              <a:rPr b="0" lang="ru-RU" sz="2800" spc="-137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54599"/>
                </a:solidFill>
                <a:latin typeface="RobotoRegular"/>
                <a:ea typeface="DejaVu Sans"/>
              </a:rPr>
              <a:t>по  качеству общего</a:t>
            </a:r>
            <a:r>
              <a:rPr b="0" lang="ru-RU" sz="2800" spc="-26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образования</a:t>
            </a:r>
            <a:endParaRPr b="0" lang="ru-RU" sz="2800" spc="-1" strike="noStrike">
              <a:latin typeface="Arial"/>
            </a:endParaRPr>
          </a:p>
          <a:p>
            <a:pPr marL="12240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26"/>
              </a:spcBef>
            </a:pPr>
            <a:endParaRPr b="0" lang="ru-RU" sz="2800" spc="-1" strike="noStrike">
              <a:latin typeface="Arial"/>
            </a:endParaRPr>
          </a:p>
          <a:p>
            <a:pPr marL="61560" algn="ctr">
              <a:lnSpc>
                <a:spcPct val="117000"/>
              </a:lnSpc>
            </a:pPr>
            <a:r>
              <a:rPr b="0" lang="ru-RU" sz="2600" spc="-1" strike="noStrike">
                <a:solidFill>
                  <a:srgbClr val="454599"/>
                </a:solidFill>
                <a:latin typeface="RobotoRegular"/>
                <a:ea typeface="DejaVu Sans"/>
              </a:rPr>
              <a:t>Воспитание гармонично развитой</a:t>
            </a:r>
            <a:r>
              <a:rPr b="0" lang="ru-RU" sz="2600" spc="-92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454599"/>
                </a:solidFill>
                <a:latin typeface="RobotoRegular"/>
                <a:ea typeface="DejaVu Sans"/>
              </a:rPr>
              <a:t>и</a:t>
            </a:r>
            <a:r>
              <a:rPr b="0" lang="ru-RU" sz="2600" spc="-32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454599"/>
                </a:solidFill>
                <a:latin typeface="RobotoRegular"/>
                <a:ea typeface="DejaVu Sans"/>
              </a:rPr>
              <a:t>социально  ответственной личности на основе духовно- нравственных ценностей народов Российской  Федерации, исторических и национально-культурных</a:t>
            </a:r>
            <a:r>
              <a:rPr b="0" lang="ru-RU" sz="2600" spc="-12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454599"/>
                </a:solidFill>
                <a:latin typeface="RobotoRegular"/>
                <a:ea typeface="DejaVu Sans"/>
              </a:rPr>
              <a:t>традиций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250920" y="1400040"/>
            <a:ext cx="17704440" cy="2349360"/>
          </a:xfrm>
          <a:custGeom>
            <a:avLst/>
            <a:gdLst/>
            <a:ahLst/>
            <a:rect l="l" t="t" r="r" b="b"/>
            <a:pathLst>
              <a:path w="17706975" h="2352040">
                <a:moveTo>
                  <a:pt x="17407888" y="2351671"/>
                </a:moveTo>
                <a:lnTo>
                  <a:pt x="298536" y="2351671"/>
                </a:lnTo>
                <a:lnTo>
                  <a:pt x="250204" y="2347744"/>
                </a:lnTo>
                <a:lnTo>
                  <a:pt x="204320" y="2336378"/>
                </a:lnTo>
                <a:lnTo>
                  <a:pt x="161508" y="2318196"/>
                </a:lnTo>
                <a:lnTo>
                  <a:pt x="122387" y="2293821"/>
                </a:lnTo>
                <a:lnTo>
                  <a:pt x="87580" y="2263876"/>
                </a:lnTo>
                <a:lnTo>
                  <a:pt x="57708" y="2228984"/>
                </a:lnTo>
                <a:lnTo>
                  <a:pt x="33393" y="2189768"/>
                </a:lnTo>
                <a:lnTo>
                  <a:pt x="15255" y="2146851"/>
                </a:lnTo>
                <a:lnTo>
                  <a:pt x="3917" y="2100856"/>
                </a:lnTo>
                <a:lnTo>
                  <a:pt x="0" y="2052405"/>
                </a:lnTo>
                <a:lnTo>
                  <a:pt x="0" y="299265"/>
                </a:lnTo>
                <a:lnTo>
                  <a:pt x="3917" y="250815"/>
                </a:lnTo>
                <a:lnTo>
                  <a:pt x="15255" y="204819"/>
                </a:lnTo>
                <a:lnTo>
                  <a:pt x="33393" y="161902"/>
                </a:lnTo>
                <a:lnTo>
                  <a:pt x="57708" y="122686"/>
                </a:lnTo>
                <a:lnTo>
                  <a:pt x="87580" y="87794"/>
                </a:lnTo>
                <a:lnTo>
                  <a:pt x="122387" y="57849"/>
                </a:lnTo>
                <a:lnTo>
                  <a:pt x="161508" y="33474"/>
                </a:lnTo>
                <a:lnTo>
                  <a:pt x="204320" y="15293"/>
                </a:lnTo>
                <a:lnTo>
                  <a:pt x="250204" y="3927"/>
                </a:lnTo>
                <a:lnTo>
                  <a:pt x="298536" y="0"/>
                </a:lnTo>
                <a:lnTo>
                  <a:pt x="17407888" y="0"/>
                </a:lnTo>
                <a:lnTo>
                  <a:pt x="17456221" y="3927"/>
                </a:lnTo>
                <a:lnTo>
                  <a:pt x="17502104" y="15293"/>
                </a:lnTo>
                <a:lnTo>
                  <a:pt x="17544917" y="33474"/>
                </a:lnTo>
                <a:lnTo>
                  <a:pt x="17584037" y="57849"/>
                </a:lnTo>
                <a:lnTo>
                  <a:pt x="17618844" y="87794"/>
                </a:lnTo>
                <a:lnTo>
                  <a:pt x="17648716" y="122686"/>
                </a:lnTo>
                <a:lnTo>
                  <a:pt x="17673032" y="161902"/>
                </a:lnTo>
                <a:lnTo>
                  <a:pt x="17691169" y="204819"/>
                </a:lnTo>
                <a:lnTo>
                  <a:pt x="17702508" y="250815"/>
                </a:lnTo>
                <a:lnTo>
                  <a:pt x="17706425" y="299265"/>
                </a:lnTo>
                <a:lnTo>
                  <a:pt x="17706425" y="2052405"/>
                </a:lnTo>
                <a:lnTo>
                  <a:pt x="17702508" y="2100856"/>
                </a:lnTo>
                <a:lnTo>
                  <a:pt x="17691169" y="2146851"/>
                </a:lnTo>
                <a:lnTo>
                  <a:pt x="17673032" y="2189768"/>
                </a:lnTo>
                <a:lnTo>
                  <a:pt x="17648716" y="2228984"/>
                </a:lnTo>
                <a:lnTo>
                  <a:pt x="17618844" y="2263876"/>
                </a:lnTo>
                <a:lnTo>
                  <a:pt x="17584037" y="2293821"/>
                </a:lnTo>
                <a:lnTo>
                  <a:pt x="17544917" y="2318196"/>
                </a:lnTo>
                <a:lnTo>
                  <a:pt x="17502104" y="2336378"/>
                </a:lnTo>
                <a:lnTo>
                  <a:pt x="17456221" y="2347744"/>
                </a:lnTo>
                <a:lnTo>
                  <a:pt x="17407888" y="2351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2"/>
          <p:cNvSpPr/>
          <p:nvPr/>
        </p:nvSpPr>
        <p:spPr>
          <a:xfrm>
            <a:off x="387720" y="130680"/>
            <a:ext cx="1667592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6400" spc="12" strike="noStrike">
                <a:solidFill>
                  <a:srgbClr val="ffffff"/>
                </a:solidFill>
                <a:latin typeface="Noto Sans"/>
                <a:ea typeface="DejaVu Sans"/>
              </a:rPr>
              <a:t>НОРМАТИВНО</a:t>
            </a:r>
            <a:r>
              <a:rPr b="1" lang="ru-RU" sz="6400" spc="12" strike="noStrike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b="1" lang="ru-RU" sz="6400" spc="12" strike="noStrike">
                <a:solidFill>
                  <a:srgbClr val="ffffff"/>
                </a:solidFill>
                <a:latin typeface="Noto Sans"/>
                <a:ea typeface="DejaVu Sans"/>
              </a:rPr>
              <a:t>ПРАВОВЫЕ </a:t>
            </a:r>
            <a:r>
              <a:rPr b="1" lang="ru-RU" sz="6400" spc="-7" strike="noStrike">
                <a:solidFill>
                  <a:srgbClr val="ffffff"/>
                </a:solidFill>
                <a:latin typeface="Noto Sans"/>
                <a:ea typeface="DejaVu Sans"/>
              </a:rPr>
              <a:t>ДОКУМЕНТЫ</a:t>
            </a:r>
            <a:endParaRPr b="0" lang="ru-RU" sz="6400" spc="-1" strike="noStrike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230400" y="6963120"/>
            <a:ext cx="17716680" cy="2986920"/>
          </a:xfrm>
          <a:custGeom>
            <a:avLst/>
            <a:gdLst/>
            <a:ahLst/>
            <a:rect l="l" t="t" r="r" b="b"/>
            <a:pathLst>
              <a:path w="17719040" h="2989579">
                <a:moveTo>
                  <a:pt x="17419907" y="2989583"/>
                </a:moveTo>
                <a:lnTo>
                  <a:pt x="298742" y="2989583"/>
                </a:lnTo>
                <a:lnTo>
                  <a:pt x="250376" y="2985656"/>
                </a:lnTo>
                <a:lnTo>
                  <a:pt x="204462" y="2974290"/>
                </a:lnTo>
                <a:lnTo>
                  <a:pt x="161619" y="2956108"/>
                </a:lnTo>
                <a:lnTo>
                  <a:pt x="122472" y="2931733"/>
                </a:lnTo>
                <a:lnTo>
                  <a:pt x="87641" y="2901788"/>
                </a:lnTo>
                <a:lnTo>
                  <a:pt x="57748" y="2866896"/>
                </a:lnTo>
                <a:lnTo>
                  <a:pt x="33416" y="2827680"/>
                </a:lnTo>
                <a:lnTo>
                  <a:pt x="15266" y="2784763"/>
                </a:lnTo>
                <a:lnTo>
                  <a:pt x="3920" y="2738768"/>
                </a:lnTo>
                <a:lnTo>
                  <a:pt x="0" y="2690317"/>
                </a:lnTo>
                <a:lnTo>
                  <a:pt x="0" y="299265"/>
                </a:lnTo>
                <a:lnTo>
                  <a:pt x="3920" y="250815"/>
                </a:lnTo>
                <a:lnTo>
                  <a:pt x="15266" y="204819"/>
                </a:lnTo>
                <a:lnTo>
                  <a:pt x="33416" y="161902"/>
                </a:lnTo>
                <a:lnTo>
                  <a:pt x="57748" y="122686"/>
                </a:lnTo>
                <a:lnTo>
                  <a:pt x="87641" y="87794"/>
                </a:lnTo>
                <a:lnTo>
                  <a:pt x="122472" y="57849"/>
                </a:lnTo>
                <a:lnTo>
                  <a:pt x="161619" y="33474"/>
                </a:lnTo>
                <a:lnTo>
                  <a:pt x="204462" y="15293"/>
                </a:lnTo>
                <a:lnTo>
                  <a:pt x="250376" y="3927"/>
                </a:lnTo>
                <a:lnTo>
                  <a:pt x="298742" y="0"/>
                </a:lnTo>
                <a:lnTo>
                  <a:pt x="17419907" y="0"/>
                </a:lnTo>
                <a:lnTo>
                  <a:pt x="17468273" y="3927"/>
                </a:lnTo>
                <a:lnTo>
                  <a:pt x="17514188" y="15293"/>
                </a:lnTo>
                <a:lnTo>
                  <a:pt x="17557030" y="33474"/>
                </a:lnTo>
                <a:lnTo>
                  <a:pt x="17596177" y="57849"/>
                </a:lnTo>
                <a:lnTo>
                  <a:pt x="17631008" y="87794"/>
                </a:lnTo>
                <a:lnTo>
                  <a:pt x="17660901" y="122686"/>
                </a:lnTo>
                <a:lnTo>
                  <a:pt x="17685233" y="161902"/>
                </a:lnTo>
                <a:lnTo>
                  <a:pt x="17703383" y="204819"/>
                </a:lnTo>
                <a:lnTo>
                  <a:pt x="17714730" y="250815"/>
                </a:lnTo>
                <a:lnTo>
                  <a:pt x="17718650" y="299265"/>
                </a:lnTo>
                <a:lnTo>
                  <a:pt x="17718650" y="2690317"/>
                </a:lnTo>
                <a:lnTo>
                  <a:pt x="17714730" y="2738768"/>
                </a:lnTo>
                <a:lnTo>
                  <a:pt x="17703383" y="2784763"/>
                </a:lnTo>
                <a:lnTo>
                  <a:pt x="17685233" y="2827680"/>
                </a:lnTo>
                <a:lnTo>
                  <a:pt x="17660901" y="2866896"/>
                </a:lnTo>
                <a:lnTo>
                  <a:pt x="17631008" y="2901788"/>
                </a:lnTo>
                <a:lnTo>
                  <a:pt x="17596177" y="2931733"/>
                </a:lnTo>
                <a:lnTo>
                  <a:pt x="17557030" y="2956108"/>
                </a:lnTo>
                <a:lnTo>
                  <a:pt x="17514188" y="2974290"/>
                </a:lnTo>
                <a:lnTo>
                  <a:pt x="17468273" y="2985656"/>
                </a:lnTo>
                <a:lnTo>
                  <a:pt x="17419907" y="29895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4"/>
          <p:cNvSpPr/>
          <p:nvPr/>
        </p:nvSpPr>
        <p:spPr>
          <a:xfrm>
            <a:off x="1944000" y="1612080"/>
            <a:ext cx="14285160" cy="15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r">
              <a:lnSpc>
                <a:spcPts val="2925"/>
              </a:lnSpc>
              <a:spcBef>
                <a:spcPts val="99"/>
              </a:spcBef>
            </a:pPr>
            <a:r>
              <a:rPr b="0" lang="ru-RU" sz="2600" spc="-1" strike="noStrike">
                <a:solidFill>
                  <a:srgbClr val="454599"/>
                </a:solidFill>
                <a:latin typeface="RobotoRegular"/>
                <a:ea typeface="DejaVu Sans"/>
              </a:rPr>
              <a:t>.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ts val="4124"/>
              </a:lnSpc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Федеральный закон от 29 декабря 2012 г. №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273-ФЗ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«Об образовании в Российской</a:t>
            </a:r>
            <a:r>
              <a:rPr b="1" lang="ru-RU" sz="3600" spc="-35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Федерации»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258840" y="4088520"/>
            <a:ext cx="17703360" cy="2534400"/>
          </a:xfrm>
          <a:custGeom>
            <a:avLst/>
            <a:gdLst/>
            <a:ahLst/>
            <a:rect l="l" t="t" r="r" b="b"/>
            <a:pathLst>
              <a:path w="17705705" h="2536825">
                <a:moveTo>
                  <a:pt x="17407124" y="2536742"/>
                </a:moveTo>
                <a:lnTo>
                  <a:pt x="298523" y="2536742"/>
                </a:lnTo>
                <a:lnTo>
                  <a:pt x="250193" y="2532815"/>
                </a:lnTo>
                <a:lnTo>
                  <a:pt x="204311" y="2521449"/>
                </a:lnTo>
                <a:lnTo>
                  <a:pt x="161501" y="2503267"/>
                </a:lnTo>
                <a:lnTo>
                  <a:pt x="122382" y="2478892"/>
                </a:lnTo>
                <a:lnTo>
                  <a:pt x="87577" y="2448948"/>
                </a:lnTo>
                <a:lnTo>
                  <a:pt x="57706" y="2414056"/>
                </a:lnTo>
                <a:lnTo>
                  <a:pt x="33391" y="2374840"/>
                </a:lnTo>
                <a:lnTo>
                  <a:pt x="15255" y="2331923"/>
                </a:lnTo>
                <a:lnTo>
                  <a:pt x="3917" y="2285927"/>
                </a:lnTo>
                <a:lnTo>
                  <a:pt x="0" y="2237477"/>
                </a:lnTo>
                <a:lnTo>
                  <a:pt x="0" y="299265"/>
                </a:lnTo>
                <a:lnTo>
                  <a:pt x="3917" y="250815"/>
                </a:lnTo>
                <a:lnTo>
                  <a:pt x="15255" y="204819"/>
                </a:lnTo>
                <a:lnTo>
                  <a:pt x="33391" y="161902"/>
                </a:lnTo>
                <a:lnTo>
                  <a:pt x="57706" y="122686"/>
                </a:lnTo>
                <a:lnTo>
                  <a:pt x="87577" y="87794"/>
                </a:lnTo>
                <a:lnTo>
                  <a:pt x="122382" y="57849"/>
                </a:lnTo>
                <a:lnTo>
                  <a:pt x="161501" y="33474"/>
                </a:lnTo>
                <a:lnTo>
                  <a:pt x="204311" y="15293"/>
                </a:lnTo>
                <a:lnTo>
                  <a:pt x="250193" y="3927"/>
                </a:lnTo>
                <a:lnTo>
                  <a:pt x="298523" y="0"/>
                </a:lnTo>
                <a:lnTo>
                  <a:pt x="17407124" y="0"/>
                </a:lnTo>
                <a:lnTo>
                  <a:pt x="17455454" y="3927"/>
                </a:lnTo>
                <a:lnTo>
                  <a:pt x="17501335" y="15293"/>
                </a:lnTo>
                <a:lnTo>
                  <a:pt x="17544146" y="33474"/>
                </a:lnTo>
                <a:lnTo>
                  <a:pt x="17583265" y="57849"/>
                </a:lnTo>
                <a:lnTo>
                  <a:pt x="17618070" y="87794"/>
                </a:lnTo>
                <a:lnTo>
                  <a:pt x="17647941" y="122686"/>
                </a:lnTo>
                <a:lnTo>
                  <a:pt x="17672255" y="161902"/>
                </a:lnTo>
                <a:lnTo>
                  <a:pt x="17690392" y="204819"/>
                </a:lnTo>
                <a:lnTo>
                  <a:pt x="17701730" y="250815"/>
                </a:lnTo>
                <a:lnTo>
                  <a:pt x="17705647" y="299265"/>
                </a:lnTo>
                <a:lnTo>
                  <a:pt x="17705647" y="2237477"/>
                </a:lnTo>
                <a:lnTo>
                  <a:pt x="17701730" y="2285927"/>
                </a:lnTo>
                <a:lnTo>
                  <a:pt x="17690392" y="2331923"/>
                </a:lnTo>
                <a:lnTo>
                  <a:pt x="17672255" y="2374840"/>
                </a:lnTo>
                <a:lnTo>
                  <a:pt x="17647941" y="2414056"/>
                </a:lnTo>
                <a:lnTo>
                  <a:pt x="17618070" y="2448948"/>
                </a:lnTo>
                <a:lnTo>
                  <a:pt x="17583265" y="2478892"/>
                </a:lnTo>
                <a:lnTo>
                  <a:pt x="17544146" y="2503267"/>
                </a:lnTo>
                <a:lnTo>
                  <a:pt x="17501335" y="2521449"/>
                </a:lnTo>
                <a:lnTo>
                  <a:pt x="17455454" y="2532815"/>
                </a:lnTo>
                <a:lnTo>
                  <a:pt x="17407124" y="25367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6"/>
          <p:cNvSpPr/>
          <p:nvPr/>
        </p:nvSpPr>
        <p:spPr>
          <a:xfrm>
            <a:off x="2664000" y="4536000"/>
            <a:ext cx="1324620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0" bIns="0">
            <a:spAutoFit/>
          </a:bodyPr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Федеральный закон от 03 июля 2016 г.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№238-ФЗ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«О независимой оценке</a:t>
            </a:r>
            <a:r>
              <a:rPr b="1" lang="ru-RU" sz="3600" spc="-32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квалификации»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360000" y="6963120"/>
            <a:ext cx="17173440" cy="288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240" algn="ctr">
              <a:lnSpc>
                <a:spcPct val="118000"/>
              </a:lnSpc>
              <a:spcBef>
                <a:spcPts val="99"/>
              </a:spcBef>
            </a:pPr>
            <a:r>
              <a:rPr b="1" lang="ru-RU" sz="3200" spc="-7" strike="noStrike">
                <a:solidFill>
                  <a:srgbClr val="454599"/>
                </a:solidFill>
                <a:latin typeface="Roboto"/>
                <a:ea typeface="DejaVu Sans"/>
              </a:rPr>
              <a:t>Приказ Министерства труда </a:t>
            </a:r>
            <a:r>
              <a:rPr b="1" lang="ru-RU" sz="3200" spc="-1" strike="noStrike">
                <a:solidFill>
                  <a:srgbClr val="454599"/>
                </a:solidFill>
                <a:latin typeface="Roboto"/>
                <a:ea typeface="DejaVu Sans"/>
              </a:rPr>
              <a:t>и </a:t>
            </a:r>
            <a:r>
              <a:rPr b="1" lang="ru-RU" sz="3200" spc="-7" strike="noStrike">
                <a:solidFill>
                  <a:srgbClr val="454599"/>
                </a:solidFill>
                <a:latin typeface="Roboto"/>
                <a:ea typeface="DejaVu Sans"/>
              </a:rPr>
              <a:t>социальной защиты РФ от 18 октября 2013 </a:t>
            </a:r>
            <a:r>
              <a:rPr b="1" lang="ru-RU" sz="3200" spc="-1" strike="noStrike">
                <a:solidFill>
                  <a:srgbClr val="454599"/>
                </a:solidFill>
                <a:latin typeface="Roboto"/>
                <a:ea typeface="DejaVu Sans"/>
              </a:rPr>
              <a:t>г. № </a:t>
            </a:r>
            <a:r>
              <a:rPr b="1" lang="ru-RU" sz="3200" spc="-7" strike="noStrike">
                <a:solidFill>
                  <a:srgbClr val="454599"/>
                </a:solidFill>
                <a:latin typeface="Roboto"/>
                <a:ea typeface="DejaVu Sans"/>
              </a:rPr>
              <a:t>544н «Об  утверждении профессионального стандарта «Педагог (педагогическая деятельность </a:t>
            </a:r>
            <a:r>
              <a:rPr b="1" lang="ru-RU" sz="3200" spc="-1" strike="noStrike">
                <a:solidFill>
                  <a:srgbClr val="454599"/>
                </a:solidFill>
                <a:latin typeface="Roboto"/>
                <a:ea typeface="DejaVu Sans"/>
              </a:rPr>
              <a:t>в  </a:t>
            </a:r>
            <a:r>
              <a:rPr b="1" lang="ru-RU" sz="3200" spc="-7" strike="noStrike">
                <a:solidFill>
                  <a:srgbClr val="454599"/>
                </a:solidFill>
                <a:latin typeface="Roboto"/>
                <a:ea typeface="DejaVu Sans"/>
              </a:rPr>
              <a:t>сфере дошкольного, начального общего, основного общего, среднего общего  образования) (воспитатель,</a:t>
            </a:r>
            <a:r>
              <a:rPr b="1" lang="ru-RU" sz="3200" spc="-12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200" spc="-7" strike="noStrike">
                <a:solidFill>
                  <a:srgbClr val="454599"/>
                </a:solidFill>
                <a:latin typeface="Roboto"/>
                <a:ea typeface="DejaVu Sans"/>
              </a:rPr>
              <a:t>учитель)»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197360" y="303120"/>
            <a:ext cx="1531800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5600" spc="-12" strike="noStrike">
                <a:solidFill>
                  <a:srgbClr val="ffffff"/>
                </a:solidFill>
                <a:latin typeface="Noto Sans"/>
                <a:ea typeface="DejaVu Sans"/>
              </a:rPr>
              <a:t>ИНДИВИДУАЛЬНЫЙ</a:t>
            </a:r>
            <a:r>
              <a:rPr b="1" lang="ru-RU" sz="5600" spc="21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ОБРАЗОВАТЕЛЬНЫЙ</a:t>
            </a:r>
            <a:br/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МАРШРУТ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2"/>
                </a:lnTo>
                <a:lnTo>
                  <a:pt x="1332838" y="1421863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2"/>
                </a:lnTo>
                <a:lnTo>
                  <a:pt x="1056276" y="1376007"/>
                </a:lnTo>
                <a:lnTo>
                  <a:pt x="1012043" y="1363323"/>
                </a:lnTo>
                <a:lnTo>
                  <a:pt x="968409" y="1349267"/>
                </a:lnTo>
                <a:lnTo>
                  <a:pt x="925397" y="1333862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5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8"/>
                </a:lnTo>
                <a:lnTo>
                  <a:pt x="606752" y="1165076"/>
                </a:lnTo>
                <a:lnTo>
                  <a:pt x="570476" y="1138659"/>
                </a:lnTo>
                <a:lnTo>
                  <a:pt x="535074" y="1111145"/>
                </a:lnTo>
                <a:lnTo>
                  <a:pt x="500571" y="1082557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2"/>
                </a:lnTo>
                <a:lnTo>
                  <a:pt x="372041" y="957970"/>
                </a:lnTo>
                <a:lnTo>
                  <a:pt x="342404" y="924389"/>
                </a:lnTo>
                <a:lnTo>
                  <a:pt x="313816" y="889886"/>
                </a:lnTo>
                <a:lnTo>
                  <a:pt x="286302" y="854484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4"/>
                </a:lnTo>
                <a:lnTo>
                  <a:pt x="125856" y="583613"/>
                </a:lnTo>
                <a:lnTo>
                  <a:pt x="107830" y="541924"/>
                </a:lnTo>
                <a:lnTo>
                  <a:pt x="91101" y="499561"/>
                </a:lnTo>
                <a:lnTo>
                  <a:pt x="75696" y="456550"/>
                </a:lnTo>
                <a:lnTo>
                  <a:pt x="61640" y="412916"/>
                </a:lnTo>
                <a:lnTo>
                  <a:pt x="48957" y="368683"/>
                </a:lnTo>
                <a:lnTo>
                  <a:pt x="37672" y="323876"/>
                </a:lnTo>
                <a:lnTo>
                  <a:pt x="27811" y="278522"/>
                </a:lnTo>
                <a:lnTo>
                  <a:pt x="19398" y="232644"/>
                </a:lnTo>
                <a:lnTo>
                  <a:pt x="12459" y="186267"/>
                </a:lnTo>
                <a:lnTo>
                  <a:pt x="7019" y="139417"/>
                </a:lnTo>
                <a:lnTo>
                  <a:pt x="3102" y="92119"/>
                </a:lnTo>
                <a:lnTo>
                  <a:pt x="733" y="44398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" name="Group 3"/>
          <p:cNvGrpSpPr/>
          <p:nvPr/>
        </p:nvGrpSpPr>
        <p:grpSpPr>
          <a:xfrm>
            <a:off x="0" y="2304000"/>
            <a:ext cx="18023760" cy="7980840"/>
            <a:chOff x="0" y="2304000"/>
            <a:chExt cx="18023760" cy="7980840"/>
          </a:xfrm>
        </p:grpSpPr>
        <p:sp>
          <p:nvSpPr>
            <p:cNvPr id="71" name="CustomShape 4"/>
            <p:cNvSpPr/>
            <p:nvPr/>
          </p:nvSpPr>
          <p:spPr>
            <a:xfrm>
              <a:off x="0" y="7981920"/>
              <a:ext cx="2184480" cy="230292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1" y="2186698"/>
                  </a:moveTo>
                  <a:lnTo>
                    <a:pt x="2186689" y="2186698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1" y="2186698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5"/>
            <p:cNvSpPr/>
            <p:nvPr/>
          </p:nvSpPr>
          <p:spPr>
            <a:xfrm>
              <a:off x="169920" y="2304000"/>
              <a:ext cx="17853840" cy="7485840"/>
            </a:xfrm>
            <a:custGeom>
              <a:avLst/>
              <a:gdLst/>
              <a:ahLst/>
              <a:rect l="l" t="t" r="r" b="b"/>
              <a:pathLst>
                <a:path w="17856200" h="6674484">
                  <a:moveTo>
                    <a:pt x="17554546" y="6674189"/>
                  </a:moveTo>
                  <a:lnTo>
                    <a:pt x="301051" y="6674189"/>
                  </a:lnTo>
                  <a:lnTo>
                    <a:pt x="252312" y="6670230"/>
                  </a:lnTo>
                  <a:lnTo>
                    <a:pt x="206042" y="6658771"/>
                  </a:lnTo>
                  <a:lnTo>
                    <a:pt x="162869" y="6640440"/>
                  </a:lnTo>
                  <a:lnTo>
                    <a:pt x="123418" y="6615865"/>
                  </a:lnTo>
                  <a:lnTo>
                    <a:pt x="88318" y="6585674"/>
                  </a:lnTo>
                  <a:lnTo>
                    <a:pt x="58195" y="6550496"/>
                  </a:lnTo>
                  <a:lnTo>
                    <a:pt x="33674" y="6510958"/>
                  </a:lnTo>
                  <a:lnTo>
                    <a:pt x="15384" y="6467689"/>
                  </a:lnTo>
                  <a:lnTo>
                    <a:pt x="3950" y="6421317"/>
                  </a:lnTo>
                  <a:lnTo>
                    <a:pt x="0" y="6372469"/>
                  </a:lnTo>
                  <a:lnTo>
                    <a:pt x="0" y="301720"/>
                  </a:lnTo>
                  <a:lnTo>
                    <a:pt x="3950" y="252872"/>
                  </a:lnTo>
                  <a:lnTo>
                    <a:pt x="15384" y="206500"/>
                  </a:lnTo>
                  <a:lnTo>
                    <a:pt x="33674" y="163231"/>
                  </a:lnTo>
                  <a:lnTo>
                    <a:pt x="58195" y="123693"/>
                  </a:lnTo>
                  <a:lnTo>
                    <a:pt x="88318" y="88515"/>
                  </a:lnTo>
                  <a:lnTo>
                    <a:pt x="123418" y="58324"/>
                  </a:lnTo>
                  <a:lnTo>
                    <a:pt x="162869" y="33749"/>
                  </a:lnTo>
                  <a:lnTo>
                    <a:pt x="206042" y="15418"/>
                  </a:lnTo>
                  <a:lnTo>
                    <a:pt x="252312" y="3959"/>
                  </a:lnTo>
                  <a:lnTo>
                    <a:pt x="301051" y="0"/>
                  </a:lnTo>
                  <a:lnTo>
                    <a:pt x="17554546" y="0"/>
                  </a:lnTo>
                  <a:lnTo>
                    <a:pt x="17603286" y="3959"/>
                  </a:lnTo>
                  <a:lnTo>
                    <a:pt x="17649555" y="15418"/>
                  </a:lnTo>
                  <a:lnTo>
                    <a:pt x="17692729" y="33749"/>
                  </a:lnTo>
                  <a:lnTo>
                    <a:pt x="17732179" y="58324"/>
                  </a:lnTo>
                  <a:lnTo>
                    <a:pt x="17767279" y="88515"/>
                  </a:lnTo>
                  <a:lnTo>
                    <a:pt x="17797403" y="123693"/>
                  </a:lnTo>
                  <a:lnTo>
                    <a:pt x="17821923" y="163231"/>
                  </a:lnTo>
                  <a:lnTo>
                    <a:pt x="17840213" y="206500"/>
                  </a:lnTo>
                  <a:lnTo>
                    <a:pt x="17851647" y="252872"/>
                  </a:lnTo>
                  <a:lnTo>
                    <a:pt x="17855598" y="301720"/>
                  </a:lnTo>
                  <a:lnTo>
                    <a:pt x="17855598" y="6372469"/>
                  </a:lnTo>
                  <a:lnTo>
                    <a:pt x="17851647" y="6421317"/>
                  </a:lnTo>
                  <a:lnTo>
                    <a:pt x="17840213" y="6467689"/>
                  </a:lnTo>
                  <a:lnTo>
                    <a:pt x="17821923" y="6510958"/>
                  </a:lnTo>
                  <a:lnTo>
                    <a:pt x="17797403" y="6550496"/>
                  </a:lnTo>
                  <a:lnTo>
                    <a:pt x="17767279" y="6585674"/>
                  </a:lnTo>
                  <a:lnTo>
                    <a:pt x="17732179" y="6615865"/>
                  </a:lnTo>
                  <a:lnTo>
                    <a:pt x="17692729" y="6640440"/>
                  </a:lnTo>
                  <a:lnTo>
                    <a:pt x="17649555" y="6658771"/>
                  </a:lnTo>
                  <a:lnTo>
                    <a:pt x="17603286" y="6670230"/>
                  </a:lnTo>
                  <a:lnTo>
                    <a:pt x="17554546" y="6674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" name="CustomShape 6"/>
          <p:cNvSpPr/>
          <p:nvPr/>
        </p:nvSpPr>
        <p:spPr>
          <a:xfrm>
            <a:off x="534600" y="2304000"/>
            <a:ext cx="17031240" cy="713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algn="just">
              <a:lnSpc>
                <a:spcPct val="118000"/>
              </a:lnSpc>
              <a:spcBef>
                <a:spcPts val="96"/>
              </a:spcBef>
            </a:pP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	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Е.А. Александрова, Н.Б. Крылова, А.Н. Тубельский и др. определяют  индивидуальный образовательный маршрут как разработанную педагогом  совместно с тьютором программу собственной образовательной  деятельности, в которой отражаются понимание им целей и ценностей  общества, образования в целом и собственного образования, предметной  направленности образовательных интересов и необходимость сочетания их  с потребностями общества, результаты свободного выбора содержания и  форм образования, соответствующих его индивидуальному стилю учения и  общения, вариантов презентации продуктов образовательной</a:t>
            </a:r>
            <a:r>
              <a:rPr b="0" lang="ru-RU" sz="3600" spc="-66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деятельности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197360" y="303120"/>
            <a:ext cx="1531800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5600" spc="-12" strike="noStrike">
                <a:solidFill>
                  <a:srgbClr val="ffffff"/>
                </a:solidFill>
                <a:latin typeface="Noto Sans"/>
                <a:ea typeface="DejaVu Sans"/>
              </a:rPr>
              <a:t>ИНДИВИДУАЛЬНЫЙ</a:t>
            </a:r>
            <a:r>
              <a:rPr b="1" lang="ru-RU" sz="5600" spc="21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ОБРАЗОВАТЕЛЬНЫЙ</a:t>
            </a:r>
            <a:br/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МАРШРУТ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2"/>
                </a:lnTo>
                <a:lnTo>
                  <a:pt x="1332838" y="1421863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1"/>
                </a:lnTo>
                <a:lnTo>
                  <a:pt x="1056276" y="1376007"/>
                </a:lnTo>
                <a:lnTo>
                  <a:pt x="1012043" y="1363323"/>
                </a:lnTo>
                <a:lnTo>
                  <a:pt x="968409" y="1349267"/>
                </a:lnTo>
                <a:lnTo>
                  <a:pt x="925397" y="1333861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5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8"/>
                </a:lnTo>
                <a:lnTo>
                  <a:pt x="606752" y="1165075"/>
                </a:lnTo>
                <a:lnTo>
                  <a:pt x="570476" y="1138659"/>
                </a:lnTo>
                <a:lnTo>
                  <a:pt x="535074" y="1111144"/>
                </a:lnTo>
                <a:lnTo>
                  <a:pt x="500571" y="1082556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1"/>
                </a:lnTo>
                <a:lnTo>
                  <a:pt x="372041" y="957969"/>
                </a:lnTo>
                <a:lnTo>
                  <a:pt x="342404" y="924389"/>
                </a:lnTo>
                <a:lnTo>
                  <a:pt x="313816" y="889886"/>
                </a:lnTo>
                <a:lnTo>
                  <a:pt x="286302" y="854483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4"/>
                </a:lnTo>
                <a:lnTo>
                  <a:pt x="125856" y="583613"/>
                </a:lnTo>
                <a:lnTo>
                  <a:pt x="107829" y="541924"/>
                </a:lnTo>
                <a:lnTo>
                  <a:pt x="91101" y="499561"/>
                </a:lnTo>
                <a:lnTo>
                  <a:pt x="75696" y="456550"/>
                </a:lnTo>
                <a:lnTo>
                  <a:pt x="61640" y="412915"/>
                </a:lnTo>
                <a:lnTo>
                  <a:pt x="48957" y="368682"/>
                </a:lnTo>
                <a:lnTo>
                  <a:pt x="37672" y="323876"/>
                </a:lnTo>
                <a:lnTo>
                  <a:pt x="27811" y="278521"/>
                </a:lnTo>
                <a:lnTo>
                  <a:pt x="19398" y="232643"/>
                </a:lnTo>
                <a:lnTo>
                  <a:pt x="12459" y="186267"/>
                </a:lnTo>
                <a:lnTo>
                  <a:pt x="7019" y="139417"/>
                </a:lnTo>
                <a:lnTo>
                  <a:pt x="3102" y="92119"/>
                </a:lnTo>
                <a:lnTo>
                  <a:pt x="733" y="44397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" name="Group 3"/>
          <p:cNvGrpSpPr/>
          <p:nvPr/>
        </p:nvGrpSpPr>
        <p:grpSpPr>
          <a:xfrm>
            <a:off x="31680" y="2304000"/>
            <a:ext cx="18038160" cy="7908840"/>
            <a:chOff x="31680" y="2304000"/>
            <a:chExt cx="18038160" cy="7908840"/>
          </a:xfrm>
        </p:grpSpPr>
        <p:sp>
          <p:nvSpPr>
            <p:cNvPr id="77" name="CustomShape 4"/>
            <p:cNvSpPr/>
            <p:nvPr/>
          </p:nvSpPr>
          <p:spPr>
            <a:xfrm>
              <a:off x="31680" y="7930800"/>
              <a:ext cx="2184480" cy="228204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2" y="2186713"/>
                  </a:moveTo>
                  <a:lnTo>
                    <a:pt x="2186689" y="2186713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2" y="2186713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5"/>
            <p:cNvSpPr/>
            <p:nvPr/>
          </p:nvSpPr>
          <p:spPr>
            <a:xfrm>
              <a:off x="230040" y="2304000"/>
              <a:ext cx="17839800" cy="7269840"/>
            </a:xfrm>
            <a:custGeom>
              <a:avLst/>
              <a:gdLst/>
              <a:ahLst/>
              <a:rect l="l" t="t" r="r" b="b"/>
              <a:pathLst>
                <a:path w="17842230" h="6492240">
                  <a:moveTo>
                    <a:pt x="17540787" y="6492049"/>
                  </a:moveTo>
                  <a:lnTo>
                    <a:pt x="300815" y="6492049"/>
                  </a:lnTo>
                  <a:lnTo>
                    <a:pt x="252114" y="6488089"/>
                  </a:lnTo>
                  <a:lnTo>
                    <a:pt x="205880" y="6476630"/>
                  </a:lnTo>
                  <a:lnTo>
                    <a:pt x="162741" y="6458299"/>
                  </a:lnTo>
                  <a:lnTo>
                    <a:pt x="123322" y="6433724"/>
                  </a:lnTo>
                  <a:lnTo>
                    <a:pt x="88249" y="6403534"/>
                  </a:lnTo>
                  <a:lnTo>
                    <a:pt x="58149" y="6368355"/>
                  </a:lnTo>
                  <a:lnTo>
                    <a:pt x="33648" y="6328818"/>
                  </a:lnTo>
                  <a:lnTo>
                    <a:pt x="15372" y="6285548"/>
                  </a:lnTo>
                  <a:lnTo>
                    <a:pt x="3947" y="6239176"/>
                  </a:lnTo>
                  <a:lnTo>
                    <a:pt x="0" y="6190328"/>
                  </a:lnTo>
                  <a:lnTo>
                    <a:pt x="0" y="301720"/>
                  </a:lnTo>
                  <a:lnTo>
                    <a:pt x="3947" y="252872"/>
                  </a:lnTo>
                  <a:lnTo>
                    <a:pt x="15372" y="206500"/>
                  </a:lnTo>
                  <a:lnTo>
                    <a:pt x="33648" y="163231"/>
                  </a:lnTo>
                  <a:lnTo>
                    <a:pt x="58149" y="123693"/>
                  </a:lnTo>
                  <a:lnTo>
                    <a:pt x="88249" y="88515"/>
                  </a:lnTo>
                  <a:lnTo>
                    <a:pt x="123322" y="58324"/>
                  </a:lnTo>
                  <a:lnTo>
                    <a:pt x="162741" y="33749"/>
                  </a:lnTo>
                  <a:lnTo>
                    <a:pt x="205880" y="15418"/>
                  </a:lnTo>
                  <a:lnTo>
                    <a:pt x="252114" y="3959"/>
                  </a:lnTo>
                  <a:lnTo>
                    <a:pt x="300815" y="0"/>
                  </a:lnTo>
                  <a:lnTo>
                    <a:pt x="17540787" y="0"/>
                  </a:lnTo>
                  <a:lnTo>
                    <a:pt x="17589488" y="3959"/>
                  </a:lnTo>
                  <a:lnTo>
                    <a:pt x="17635722" y="15418"/>
                  </a:lnTo>
                  <a:lnTo>
                    <a:pt x="17678861" y="33749"/>
                  </a:lnTo>
                  <a:lnTo>
                    <a:pt x="17718280" y="58324"/>
                  </a:lnTo>
                  <a:lnTo>
                    <a:pt x="17753353" y="88515"/>
                  </a:lnTo>
                  <a:lnTo>
                    <a:pt x="17783453" y="123693"/>
                  </a:lnTo>
                  <a:lnTo>
                    <a:pt x="17807954" y="163231"/>
                  </a:lnTo>
                  <a:lnTo>
                    <a:pt x="17826230" y="206500"/>
                  </a:lnTo>
                  <a:lnTo>
                    <a:pt x="17837655" y="252872"/>
                  </a:lnTo>
                  <a:lnTo>
                    <a:pt x="17841602" y="301720"/>
                  </a:lnTo>
                  <a:lnTo>
                    <a:pt x="17841602" y="6190328"/>
                  </a:lnTo>
                  <a:lnTo>
                    <a:pt x="17837655" y="6239176"/>
                  </a:lnTo>
                  <a:lnTo>
                    <a:pt x="17826230" y="6285548"/>
                  </a:lnTo>
                  <a:lnTo>
                    <a:pt x="17807954" y="6328818"/>
                  </a:lnTo>
                  <a:lnTo>
                    <a:pt x="17783453" y="6368355"/>
                  </a:lnTo>
                  <a:lnTo>
                    <a:pt x="17753353" y="6403534"/>
                  </a:lnTo>
                  <a:lnTo>
                    <a:pt x="17718280" y="6433724"/>
                  </a:lnTo>
                  <a:lnTo>
                    <a:pt x="17678861" y="6458299"/>
                  </a:lnTo>
                  <a:lnTo>
                    <a:pt x="17635722" y="6476630"/>
                  </a:lnTo>
                  <a:lnTo>
                    <a:pt x="17589488" y="6488089"/>
                  </a:lnTo>
                  <a:lnTo>
                    <a:pt x="17540787" y="64920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CustomShape 6"/>
          <p:cNvSpPr/>
          <p:nvPr/>
        </p:nvSpPr>
        <p:spPr>
          <a:xfrm>
            <a:off x="627840" y="2304000"/>
            <a:ext cx="17153280" cy="707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018080" algn="just">
              <a:lnSpc>
                <a:spcPct val="117000"/>
              </a:lnSpc>
              <a:spcBef>
                <a:spcPts val="99"/>
              </a:spcBef>
            </a:pP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М.В. Давыдова считает, что индивидуальный образовательный маршрут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- 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это целенаправленно проектируемая дифференцированная образовательная  программа,обеспечивающая обучающемуся позиции субъекта выбора,  разработки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реализации образовательной программы при осуществлении  поддержки его самоопределения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</a:t>
            </a:r>
            <a:r>
              <a:rPr b="0" lang="ru-RU" sz="3600" spc="-15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самореализации.</a:t>
            </a:r>
            <a:endParaRPr b="0" lang="ru-RU" sz="3600" spc="-1" strike="noStrike">
              <a:latin typeface="Arial"/>
            </a:endParaRPr>
          </a:p>
          <a:p>
            <a:pPr marL="12600" indent="1162800" algn="just">
              <a:lnSpc>
                <a:spcPct val="117000"/>
              </a:lnSpc>
            </a:pP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В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исследованиях В.В. Николиной, индивидуальный образовательный  маршрут представлен как способ организации учебной деятельности  обучающихся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в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соответствии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с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индивидуальным запросом, интересами </a:t>
            </a:r>
            <a:r>
              <a:rPr b="0" lang="ru-RU" sz="36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 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желаниями, социальным</a:t>
            </a:r>
            <a:r>
              <a:rPr b="0" lang="ru-RU" sz="3600" spc="-12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3600" spc="-7" strike="noStrike">
                <a:solidFill>
                  <a:srgbClr val="0e206d"/>
                </a:solidFill>
                <a:latin typeface="RobotoRegular"/>
                <a:ea typeface="DejaVu Sans"/>
              </a:rPr>
              <a:t>заказом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197360" y="303120"/>
            <a:ext cx="1531800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5600" spc="-12" strike="noStrike">
                <a:solidFill>
                  <a:srgbClr val="ffffff"/>
                </a:solidFill>
                <a:latin typeface="Noto Sans"/>
                <a:ea typeface="DejaVu Sans"/>
              </a:rPr>
              <a:t>ИНДИВИДУАЛЬНЫЙ</a:t>
            </a:r>
            <a:r>
              <a:rPr b="1" lang="ru-RU" sz="5600" spc="21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ОБРАЗОВАТЕЛЬНЫЙ</a:t>
            </a:r>
            <a:br/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МАРШРУТ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2"/>
                </a:lnTo>
                <a:lnTo>
                  <a:pt x="1332838" y="1421863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2"/>
                </a:lnTo>
                <a:lnTo>
                  <a:pt x="1056276" y="1376007"/>
                </a:lnTo>
                <a:lnTo>
                  <a:pt x="1012043" y="1363323"/>
                </a:lnTo>
                <a:lnTo>
                  <a:pt x="968409" y="1349267"/>
                </a:lnTo>
                <a:lnTo>
                  <a:pt x="925397" y="1333862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5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8"/>
                </a:lnTo>
                <a:lnTo>
                  <a:pt x="606752" y="1165076"/>
                </a:lnTo>
                <a:lnTo>
                  <a:pt x="570476" y="1138659"/>
                </a:lnTo>
                <a:lnTo>
                  <a:pt x="535074" y="1111145"/>
                </a:lnTo>
                <a:lnTo>
                  <a:pt x="500571" y="1082557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2"/>
                </a:lnTo>
                <a:lnTo>
                  <a:pt x="372041" y="957970"/>
                </a:lnTo>
                <a:lnTo>
                  <a:pt x="342404" y="924389"/>
                </a:lnTo>
                <a:lnTo>
                  <a:pt x="313816" y="889886"/>
                </a:lnTo>
                <a:lnTo>
                  <a:pt x="286302" y="854484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4"/>
                </a:lnTo>
                <a:lnTo>
                  <a:pt x="125856" y="583613"/>
                </a:lnTo>
                <a:lnTo>
                  <a:pt x="107830" y="541924"/>
                </a:lnTo>
                <a:lnTo>
                  <a:pt x="91101" y="499561"/>
                </a:lnTo>
                <a:lnTo>
                  <a:pt x="75696" y="456550"/>
                </a:lnTo>
                <a:lnTo>
                  <a:pt x="61640" y="412916"/>
                </a:lnTo>
                <a:lnTo>
                  <a:pt x="48957" y="368683"/>
                </a:lnTo>
                <a:lnTo>
                  <a:pt x="37672" y="323876"/>
                </a:lnTo>
                <a:lnTo>
                  <a:pt x="27811" y="278522"/>
                </a:lnTo>
                <a:lnTo>
                  <a:pt x="19398" y="232644"/>
                </a:lnTo>
                <a:lnTo>
                  <a:pt x="12459" y="186267"/>
                </a:lnTo>
                <a:lnTo>
                  <a:pt x="7019" y="139417"/>
                </a:lnTo>
                <a:lnTo>
                  <a:pt x="3102" y="92119"/>
                </a:lnTo>
                <a:lnTo>
                  <a:pt x="733" y="44398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2" name="Group 3"/>
          <p:cNvGrpSpPr/>
          <p:nvPr/>
        </p:nvGrpSpPr>
        <p:grpSpPr>
          <a:xfrm>
            <a:off x="0" y="2714400"/>
            <a:ext cx="18023760" cy="7570440"/>
            <a:chOff x="0" y="2714400"/>
            <a:chExt cx="18023760" cy="7570440"/>
          </a:xfrm>
        </p:grpSpPr>
        <p:sp>
          <p:nvSpPr>
            <p:cNvPr id="83" name="CustomShape 4"/>
            <p:cNvSpPr/>
            <p:nvPr/>
          </p:nvSpPr>
          <p:spPr>
            <a:xfrm>
              <a:off x="0" y="8100360"/>
              <a:ext cx="2184480" cy="218448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1" y="2186698"/>
                  </a:moveTo>
                  <a:lnTo>
                    <a:pt x="2186689" y="2186698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1" y="2186698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5"/>
            <p:cNvSpPr/>
            <p:nvPr/>
          </p:nvSpPr>
          <p:spPr>
            <a:xfrm>
              <a:off x="169920" y="2714400"/>
              <a:ext cx="17853840" cy="6671880"/>
            </a:xfrm>
            <a:custGeom>
              <a:avLst/>
              <a:gdLst/>
              <a:ahLst/>
              <a:rect l="l" t="t" r="r" b="b"/>
              <a:pathLst>
                <a:path w="17856200" h="6674484">
                  <a:moveTo>
                    <a:pt x="17554546" y="6674189"/>
                  </a:moveTo>
                  <a:lnTo>
                    <a:pt x="301051" y="6674189"/>
                  </a:lnTo>
                  <a:lnTo>
                    <a:pt x="252312" y="6670230"/>
                  </a:lnTo>
                  <a:lnTo>
                    <a:pt x="206042" y="6658771"/>
                  </a:lnTo>
                  <a:lnTo>
                    <a:pt x="162869" y="6640440"/>
                  </a:lnTo>
                  <a:lnTo>
                    <a:pt x="123418" y="6615865"/>
                  </a:lnTo>
                  <a:lnTo>
                    <a:pt x="88318" y="6585674"/>
                  </a:lnTo>
                  <a:lnTo>
                    <a:pt x="58195" y="6550496"/>
                  </a:lnTo>
                  <a:lnTo>
                    <a:pt x="33674" y="6510958"/>
                  </a:lnTo>
                  <a:lnTo>
                    <a:pt x="15384" y="6467689"/>
                  </a:lnTo>
                  <a:lnTo>
                    <a:pt x="3950" y="6421317"/>
                  </a:lnTo>
                  <a:lnTo>
                    <a:pt x="0" y="6372469"/>
                  </a:lnTo>
                  <a:lnTo>
                    <a:pt x="0" y="301720"/>
                  </a:lnTo>
                  <a:lnTo>
                    <a:pt x="3950" y="252872"/>
                  </a:lnTo>
                  <a:lnTo>
                    <a:pt x="15384" y="206500"/>
                  </a:lnTo>
                  <a:lnTo>
                    <a:pt x="33674" y="163231"/>
                  </a:lnTo>
                  <a:lnTo>
                    <a:pt x="58195" y="123693"/>
                  </a:lnTo>
                  <a:lnTo>
                    <a:pt x="88318" y="88515"/>
                  </a:lnTo>
                  <a:lnTo>
                    <a:pt x="123418" y="58324"/>
                  </a:lnTo>
                  <a:lnTo>
                    <a:pt x="162869" y="33749"/>
                  </a:lnTo>
                  <a:lnTo>
                    <a:pt x="206042" y="15418"/>
                  </a:lnTo>
                  <a:lnTo>
                    <a:pt x="252312" y="3959"/>
                  </a:lnTo>
                  <a:lnTo>
                    <a:pt x="301051" y="0"/>
                  </a:lnTo>
                  <a:lnTo>
                    <a:pt x="17554546" y="0"/>
                  </a:lnTo>
                  <a:lnTo>
                    <a:pt x="17603286" y="3959"/>
                  </a:lnTo>
                  <a:lnTo>
                    <a:pt x="17649555" y="15418"/>
                  </a:lnTo>
                  <a:lnTo>
                    <a:pt x="17692729" y="33749"/>
                  </a:lnTo>
                  <a:lnTo>
                    <a:pt x="17732179" y="58324"/>
                  </a:lnTo>
                  <a:lnTo>
                    <a:pt x="17767279" y="88515"/>
                  </a:lnTo>
                  <a:lnTo>
                    <a:pt x="17797403" y="123693"/>
                  </a:lnTo>
                  <a:lnTo>
                    <a:pt x="17821923" y="163231"/>
                  </a:lnTo>
                  <a:lnTo>
                    <a:pt x="17840213" y="206500"/>
                  </a:lnTo>
                  <a:lnTo>
                    <a:pt x="17851647" y="252872"/>
                  </a:lnTo>
                  <a:lnTo>
                    <a:pt x="17855598" y="301720"/>
                  </a:lnTo>
                  <a:lnTo>
                    <a:pt x="17855598" y="6372469"/>
                  </a:lnTo>
                  <a:lnTo>
                    <a:pt x="17851647" y="6421317"/>
                  </a:lnTo>
                  <a:lnTo>
                    <a:pt x="17840213" y="6467689"/>
                  </a:lnTo>
                  <a:lnTo>
                    <a:pt x="17821923" y="6510958"/>
                  </a:lnTo>
                  <a:lnTo>
                    <a:pt x="17797403" y="6550496"/>
                  </a:lnTo>
                  <a:lnTo>
                    <a:pt x="17767279" y="6585674"/>
                  </a:lnTo>
                  <a:lnTo>
                    <a:pt x="17732179" y="6615865"/>
                  </a:lnTo>
                  <a:lnTo>
                    <a:pt x="17692729" y="6640440"/>
                  </a:lnTo>
                  <a:lnTo>
                    <a:pt x="17649555" y="6658771"/>
                  </a:lnTo>
                  <a:lnTo>
                    <a:pt x="17603286" y="6670230"/>
                  </a:lnTo>
                  <a:lnTo>
                    <a:pt x="17554546" y="6674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5" name="CustomShape 6"/>
          <p:cNvSpPr/>
          <p:nvPr/>
        </p:nvSpPr>
        <p:spPr>
          <a:xfrm>
            <a:off x="515880" y="2906280"/>
            <a:ext cx="17253000" cy="50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17000"/>
              </a:lnSpc>
              <a:spcBef>
                <a:spcPts val="99"/>
              </a:spcBef>
            </a:pPr>
            <a:r>
              <a:rPr b="0" lang="ru-RU" sz="4000" spc="-7" strike="noStrike">
                <a:solidFill>
                  <a:srgbClr val="0e206d"/>
                </a:solidFill>
                <a:latin typeface="RobotoRegular"/>
                <a:ea typeface="DejaVu Sans"/>
              </a:rPr>
              <a:t>	</a:t>
            </a:r>
            <a:r>
              <a:rPr b="0" lang="ru-RU" sz="4000" spc="-7" strike="noStrike">
                <a:solidFill>
                  <a:srgbClr val="0e206d"/>
                </a:solidFill>
                <a:latin typeface="RobotoRegular"/>
                <a:ea typeface="DejaVu Sans"/>
              </a:rPr>
              <a:t>Индивидуальный образовательный маршрут, как  утверждают исследователи М.А. Кунаш, М.И. Лукьянова,  С.В. Маркова, является интегрированной моделью  образовательного движения обучающегося, то есть при  проектировании маршрут представляет собой  нормативный документ, отражающий путь личностного </a:t>
            </a:r>
            <a:r>
              <a:rPr b="0" lang="ru-RU" sz="4000" spc="1157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4000" spc="-7" strike="noStrike">
                <a:solidFill>
                  <a:srgbClr val="0e206d"/>
                </a:solidFill>
                <a:latin typeface="RobotoRegular"/>
                <a:ea typeface="DejaVu Sans"/>
              </a:rPr>
              <a:t>становления при освоении различных учебных</a:t>
            </a:r>
            <a:r>
              <a:rPr b="0" lang="ru-RU" sz="4000" spc="-46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4000" spc="-7" strike="noStrike">
                <a:solidFill>
                  <a:srgbClr val="0e206d"/>
                </a:solidFill>
                <a:latin typeface="RobotoRegular"/>
                <a:ea typeface="DejaVu Sans"/>
              </a:rPr>
              <a:t>программ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197360" y="303120"/>
            <a:ext cx="1531800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5600" spc="-12" strike="noStrike">
                <a:solidFill>
                  <a:srgbClr val="ffffff"/>
                </a:solidFill>
                <a:latin typeface="Noto Sans"/>
                <a:ea typeface="DejaVu Sans"/>
              </a:rPr>
              <a:t>ИНДИВИДУАЛЬНЫЙ</a:t>
            </a:r>
            <a:r>
              <a:rPr b="1" lang="ru-RU" sz="5600" spc="21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ОБРАЗОВАТЕЛЬНЫЙ</a:t>
            </a:r>
            <a:br/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МАРШРУТ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2"/>
                </a:lnTo>
                <a:lnTo>
                  <a:pt x="1332838" y="1421863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2"/>
                </a:lnTo>
                <a:lnTo>
                  <a:pt x="1056276" y="1376007"/>
                </a:lnTo>
                <a:lnTo>
                  <a:pt x="1012043" y="1363323"/>
                </a:lnTo>
                <a:lnTo>
                  <a:pt x="968409" y="1349267"/>
                </a:lnTo>
                <a:lnTo>
                  <a:pt x="925397" y="1333862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5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8"/>
                </a:lnTo>
                <a:lnTo>
                  <a:pt x="606752" y="1165076"/>
                </a:lnTo>
                <a:lnTo>
                  <a:pt x="570476" y="1138659"/>
                </a:lnTo>
                <a:lnTo>
                  <a:pt x="535074" y="1111145"/>
                </a:lnTo>
                <a:lnTo>
                  <a:pt x="500571" y="1082557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2"/>
                </a:lnTo>
                <a:lnTo>
                  <a:pt x="372041" y="957970"/>
                </a:lnTo>
                <a:lnTo>
                  <a:pt x="342404" y="924389"/>
                </a:lnTo>
                <a:lnTo>
                  <a:pt x="313816" y="889886"/>
                </a:lnTo>
                <a:lnTo>
                  <a:pt x="286302" y="854484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4"/>
                </a:lnTo>
                <a:lnTo>
                  <a:pt x="125856" y="583613"/>
                </a:lnTo>
                <a:lnTo>
                  <a:pt x="107830" y="541924"/>
                </a:lnTo>
                <a:lnTo>
                  <a:pt x="91101" y="499561"/>
                </a:lnTo>
                <a:lnTo>
                  <a:pt x="75696" y="456550"/>
                </a:lnTo>
                <a:lnTo>
                  <a:pt x="61640" y="412916"/>
                </a:lnTo>
                <a:lnTo>
                  <a:pt x="48957" y="368683"/>
                </a:lnTo>
                <a:lnTo>
                  <a:pt x="37672" y="323876"/>
                </a:lnTo>
                <a:lnTo>
                  <a:pt x="27811" y="278522"/>
                </a:lnTo>
                <a:lnTo>
                  <a:pt x="19398" y="232644"/>
                </a:lnTo>
                <a:lnTo>
                  <a:pt x="12459" y="186267"/>
                </a:lnTo>
                <a:lnTo>
                  <a:pt x="7019" y="139417"/>
                </a:lnTo>
                <a:lnTo>
                  <a:pt x="3102" y="92119"/>
                </a:lnTo>
                <a:lnTo>
                  <a:pt x="733" y="44398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3"/>
          <p:cNvGrpSpPr/>
          <p:nvPr/>
        </p:nvGrpSpPr>
        <p:grpSpPr>
          <a:xfrm>
            <a:off x="0" y="2714400"/>
            <a:ext cx="18023760" cy="7570440"/>
            <a:chOff x="0" y="2714400"/>
            <a:chExt cx="18023760" cy="7570440"/>
          </a:xfrm>
        </p:grpSpPr>
        <p:sp>
          <p:nvSpPr>
            <p:cNvPr id="89" name="CustomShape 4"/>
            <p:cNvSpPr/>
            <p:nvPr/>
          </p:nvSpPr>
          <p:spPr>
            <a:xfrm>
              <a:off x="0" y="8100360"/>
              <a:ext cx="2184480" cy="218448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1" y="2186698"/>
                  </a:moveTo>
                  <a:lnTo>
                    <a:pt x="2186689" y="2186698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1" y="2186698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5"/>
            <p:cNvSpPr/>
            <p:nvPr/>
          </p:nvSpPr>
          <p:spPr>
            <a:xfrm>
              <a:off x="169920" y="2714400"/>
              <a:ext cx="17853840" cy="6671880"/>
            </a:xfrm>
            <a:custGeom>
              <a:avLst/>
              <a:gdLst/>
              <a:ahLst/>
              <a:rect l="l" t="t" r="r" b="b"/>
              <a:pathLst>
                <a:path w="17856200" h="6674484">
                  <a:moveTo>
                    <a:pt x="17554546" y="6674189"/>
                  </a:moveTo>
                  <a:lnTo>
                    <a:pt x="301051" y="6674189"/>
                  </a:lnTo>
                  <a:lnTo>
                    <a:pt x="252312" y="6670230"/>
                  </a:lnTo>
                  <a:lnTo>
                    <a:pt x="206042" y="6658771"/>
                  </a:lnTo>
                  <a:lnTo>
                    <a:pt x="162869" y="6640440"/>
                  </a:lnTo>
                  <a:lnTo>
                    <a:pt x="123418" y="6615865"/>
                  </a:lnTo>
                  <a:lnTo>
                    <a:pt x="88318" y="6585674"/>
                  </a:lnTo>
                  <a:lnTo>
                    <a:pt x="58195" y="6550496"/>
                  </a:lnTo>
                  <a:lnTo>
                    <a:pt x="33674" y="6510958"/>
                  </a:lnTo>
                  <a:lnTo>
                    <a:pt x="15384" y="6467689"/>
                  </a:lnTo>
                  <a:lnTo>
                    <a:pt x="3950" y="6421317"/>
                  </a:lnTo>
                  <a:lnTo>
                    <a:pt x="0" y="6372469"/>
                  </a:lnTo>
                  <a:lnTo>
                    <a:pt x="0" y="301720"/>
                  </a:lnTo>
                  <a:lnTo>
                    <a:pt x="3950" y="252872"/>
                  </a:lnTo>
                  <a:lnTo>
                    <a:pt x="15384" y="206500"/>
                  </a:lnTo>
                  <a:lnTo>
                    <a:pt x="33674" y="163231"/>
                  </a:lnTo>
                  <a:lnTo>
                    <a:pt x="58195" y="123693"/>
                  </a:lnTo>
                  <a:lnTo>
                    <a:pt x="88318" y="88515"/>
                  </a:lnTo>
                  <a:lnTo>
                    <a:pt x="123418" y="58324"/>
                  </a:lnTo>
                  <a:lnTo>
                    <a:pt x="162869" y="33749"/>
                  </a:lnTo>
                  <a:lnTo>
                    <a:pt x="206042" y="15418"/>
                  </a:lnTo>
                  <a:lnTo>
                    <a:pt x="252312" y="3959"/>
                  </a:lnTo>
                  <a:lnTo>
                    <a:pt x="301051" y="0"/>
                  </a:lnTo>
                  <a:lnTo>
                    <a:pt x="17554546" y="0"/>
                  </a:lnTo>
                  <a:lnTo>
                    <a:pt x="17603286" y="3959"/>
                  </a:lnTo>
                  <a:lnTo>
                    <a:pt x="17649555" y="15418"/>
                  </a:lnTo>
                  <a:lnTo>
                    <a:pt x="17692729" y="33749"/>
                  </a:lnTo>
                  <a:lnTo>
                    <a:pt x="17732179" y="58324"/>
                  </a:lnTo>
                  <a:lnTo>
                    <a:pt x="17767279" y="88515"/>
                  </a:lnTo>
                  <a:lnTo>
                    <a:pt x="17797403" y="123693"/>
                  </a:lnTo>
                  <a:lnTo>
                    <a:pt x="17821923" y="163231"/>
                  </a:lnTo>
                  <a:lnTo>
                    <a:pt x="17840213" y="206500"/>
                  </a:lnTo>
                  <a:lnTo>
                    <a:pt x="17851647" y="252872"/>
                  </a:lnTo>
                  <a:lnTo>
                    <a:pt x="17855598" y="301720"/>
                  </a:lnTo>
                  <a:lnTo>
                    <a:pt x="17855598" y="6372469"/>
                  </a:lnTo>
                  <a:lnTo>
                    <a:pt x="17851647" y="6421317"/>
                  </a:lnTo>
                  <a:lnTo>
                    <a:pt x="17840213" y="6467689"/>
                  </a:lnTo>
                  <a:lnTo>
                    <a:pt x="17821923" y="6510958"/>
                  </a:lnTo>
                  <a:lnTo>
                    <a:pt x="17797403" y="6550496"/>
                  </a:lnTo>
                  <a:lnTo>
                    <a:pt x="17767279" y="6585674"/>
                  </a:lnTo>
                  <a:lnTo>
                    <a:pt x="17732179" y="6615865"/>
                  </a:lnTo>
                  <a:lnTo>
                    <a:pt x="17692729" y="6640440"/>
                  </a:lnTo>
                  <a:lnTo>
                    <a:pt x="17649555" y="6658771"/>
                  </a:lnTo>
                  <a:lnTo>
                    <a:pt x="17603286" y="6670230"/>
                  </a:lnTo>
                  <a:lnTo>
                    <a:pt x="17554546" y="6674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" name="CustomShape 6"/>
          <p:cNvSpPr/>
          <p:nvPr/>
        </p:nvSpPr>
        <p:spPr>
          <a:xfrm>
            <a:off x="515880" y="2808000"/>
            <a:ext cx="17252280" cy="64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1005120" algn="just">
              <a:lnSpc>
                <a:spcPct val="116000"/>
              </a:lnSpc>
              <a:spcBef>
                <a:spcPts val="96"/>
              </a:spcBef>
            </a:pPr>
            <a:r>
              <a:rPr b="0" lang="ru-RU" sz="40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Индивидуальный образовательный маршрут (далее -</a:t>
            </a:r>
            <a:r>
              <a:rPr b="0" lang="ru-RU" sz="4000" spc="922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40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ИОМ)  педагогического работника — структурированная программа действий  по саморазвитию, составленная с учетом результатов  профессиональной диагностики, самоанализа, личных предпочтений,  реализуемая с целью достижения профессиональных</a:t>
            </a:r>
            <a:r>
              <a:rPr b="0" lang="ru-RU" sz="4000" spc="-52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4000" spc="-1" strike="noStrike">
                <a:solidFill>
                  <a:srgbClr val="0e206d"/>
                </a:solidFill>
                <a:latin typeface="RobotoRegular"/>
                <a:ea typeface="DejaVu Sans"/>
              </a:rPr>
              <a:t>компетенций.</a:t>
            </a:r>
            <a:endParaRPr b="0" lang="ru-RU" sz="4000" spc="-1" strike="noStrike">
              <a:latin typeface="Arial"/>
            </a:endParaRPr>
          </a:p>
          <a:p>
            <a:pPr marL="12600" indent="990000" algn="just">
              <a:lnSpc>
                <a:spcPts val="5581"/>
              </a:lnSpc>
              <a:spcBef>
                <a:spcPts val="315"/>
              </a:spcBef>
            </a:pPr>
            <a:r>
              <a:rPr b="0" lang="ru-RU" sz="4000" spc="-1" strike="noStrike">
                <a:solidFill>
                  <a:srgbClr val="0e206d"/>
                </a:solidFill>
                <a:latin typeface="RobotoRegular"/>
                <a:ea typeface="DejaVu Sans"/>
              </a:rPr>
              <a:t>ИОМ - план действий, содержащий контрольные точки с  предполагаемым диапазоном времени, описание ожидаемых  результатов и используемых</a:t>
            </a:r>
            <a:r>
              <a:rPr b="0" lang="ru-RU" sz="4000" spc="-7" strike="noStrike">
                <a:solidFill>
                  <a:srgbClr val="0e206d"/>
                </a:solidFill>
                <a:latin typeface="RobotoRegular"/>
                <a:ea typeface="DejaVu Sans"/>
              </a:rPr>
              <a:t> </a:t>
            </a:r>
            <a:r>
              <a:rPr b="0" lang="ru-RU" sz="4000" spc="-1" strike="noStrike">
                <a:solidFill>
                  <a:srgbClr val="0e206d"/>
                </a:solidFill>
                <a:latin typeface="RobotoRegular"/>
                <a:ea typeface="DejaVu Sans"/>
              </a:rPr>
              <a:t>ресурсов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6560" y="150120"/>
            <a:ext cx="16263000" cy="179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3609360" indent="-3594600">
              <a:lnSpc>
                <a:spcPts val="7021"/>
              </a:lnSpc>
              <a:spcBef>
                <a:spcPts val="79"/>
              </a:spcBef>
            </a:pP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ЭТАПЫ ПРОФЕССИОНАЛЬНОГО РАЗВИТИЯ </a:t>
            </a:r>
            <a:r>
              <a:rPr b="1" lang="ru-RU" sz="5600" spc="-1" strike="noStrike">
                <a:solidFill>
                  <a:srgbClr val="ffffff"/>
                </a:solidFill>
                <a:latin typeface="Noto Sans"/>
                <a:ea typeface="DejaVu Sans"/>
              </a:rPr>
              <a:t>В 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МЕЖКУРСОВОЙ</a:t>
            </a:r>
            <a:r>
              <a:rPr b="1" lang="ru-RU" sz="5600" spc="46" strike="noStrike">
                <a:solidFill>
                  <a:srgbClr val="ffffff"/>
                </a:solidFill>
                <a:latin typeface="Noto Sans"/>
                <a:ea typeface="DejaVu Sans"/>
              </a:rPr>
              <a:t> </a:t>
            </a:r>
            <a:r>
              <a:rPr b="1" lang="ru-RU" sz="5600" spc="-7" strike="noStrike">
                <a:solidFill>
                  <a:srgbClr val="ffffff"/>
                </a:solidFill>
                <a:latin typeface="Noto Sans"/>
                <a:ea typeface="DejaVu Sans"/>
              </a:rPr>
              <a:t>ПЕРИОД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6887960" y="0"/>
            <a:ext cx="1397520" cy="1422360"/>
          </a:xfrm>
          <a:custGeom>
            <a:avLst/>
            <a:gdLst/>
            <a:ahLst/>
            <a:rect l="l" t="t" r="r" b="b"/>
            <a:pathLst>
              <a:path w="1400175" h="1424940">
                <a:moveTo>
                  <a:pt x="1399914" y="0"/>
                </a:moveTo>
                <a:lnTo>
                  <a:pt x="1399914" y="1424552"/>
                </a:lnTo>
                <a:lnTo>
                  <a:pt x="1380560" y="1424232"/>
                </a:lnTo>
                <a:lnTo>
                  <a:pt x="1332838" y="1421863"/>
                </a:lnTo>
                <a:lnTo>
                  <a:pt x="1285540" y="1417946"/>
                </a:lnTo>
                <a:lnTo>
                  <a:pt x="1238691" y="1412505"/>
                </a:lnTo>
                <a:lnTo>
                  <a:pt x="1192314" y="1405566"/>
                </a:lnTo>
                <a:lnTo>
                  <a:pt x="1146436" y="1397153"/>
                </a:lnTo>
                <a:lnTo>
                  <a:pt x="1101082" y="1387292"/>
                </a:lnTo>
                <a:lnTo>
                  <a:pt x="1056276" y="1376007"/>
                </a:lnTo>
                <a:lnTo>
                  <a:pt x="1012043" y="1363323"/>
                </a:lnTo>
                <a:lnTo>
                  <a:pt x="968409" y="1349267"/>
                </a:lnTo>
                <a:lnTo>
                  <a:pt x="925397" y="1333862"/>
                </a:lnTo>
                <a:lnTo>
                  <a:pt x="883035" y="1317133"/>
                </a:lnTo>
                <a:lnTo>
                  <a:pt x="841346" y="1299106"/>
                </a:lnTo>
                <a:lnTo>
                  <a:pt x="800355" y="1279805"/>
                </a:lnTo>
                <a:lnTo>
                  <a:pt x="760087" y="1259256"/>
                </a:lnTo>
                <a:lnTo>
                  <a:pt x="720568" y="1237484"/>
                </a:lnTo>
                <a:lnTo>
                  <a:pt x="681823" y="1214513"/>
                </a:lnTo>
                <a:lnTo>
                  <a:pt x="643875" y="1190368"/>
                </a:lnTo>
                <a:lnTo>
                  <a:pt x="606752" y="1165076"/>
                </a:lnTo>
                <a:lnTo>
                  <a:pt x="570476" y="1138659"/>
                </a:lnTo>
                <a:lnTo>
                  <a:pt x="535074" y="1111145"/>
                </a:lnTo>
                <a:lnTo>
                  <a:pt x="500571" y="1082557"/>
                </a:lnTo>
                <a:lnTo>
                  <a:pt x="466990" y="1052920"/>
                </a:lnTo>
                <a:lnTo>
                  <a:pt x="434359" y="1022260"/>
                </a:lnTo>
                <a:lnTo>
                  <a:pt x="402700" y="990602"/>
                </a:lnTo>
                <a:lnTo>
                  <a:pt x="372041" y="957970"/>
                </a:lnTo>
                <a:lnTo>
                  <a:pt x="342404" y="924389"/>
                </a:lnTo>
                <a:lnTo>
                  <a:pt x="313816" y="889886"/>
                </a:lnTo>
                <a:lnTo>
                  <a:pt x="286302" y="854484"/>
                </a:lnTo>
                <a:lnTo>
                  <a:pt x="259886" y="818208"/>
                </a:lnTo>
                <a:lnTo>
                  <a:pt x="234593" y="781084"/>
                </a:lnTo>
                <a:lnTo>
                  <a:pt x="210449" y="743137"/>
                </a:lnTo>
                <a:lnTo>
                  <a:pt x="187478" y="704391"/>
                </a:lnTo>
                <a:lnTo>
                  <a:pt x="165706" y="664872"/>
                </a:lnTo>
                <a:lnTo>
                  <a:pt x="145157" y="624604"/>
                </a:lnTo>
                <a:lnTo>
                  <a:pt x="125856" y="583613"/>
                </a:lnTo>
                <a:lnTo>
                  <a:pt x="107830" y="541924"/>
                </a:lnTo>
                <a:lnTo>
                  <a:pt x="91101" y="499561"/>
                </a:lnTo>
                <a:lnTo>
                  <a:pt x="75696" y="456550"/>
                </a:lnTo>
                <a:lnTo>
                  <a:pt x="61640" y="412916"/>
                </a:lnTo>
                <a:lnTo>
                  <a:pt x="48957" y="368683"/>
                </a:lnTo>
                <a:lnTo>
                  <a:pt x="37672" y="323876"/>
                </a:lnTo>
                <a:lnTo>
                  <a:pt x="27811" y="278522"/>
                </a:lnTo>
                <a:lnTo>
                  <a:pt x="19398" y="232644"/>
                </a:lnTo>
                <a:lnTo>
                  <a:pt x="12459" y="186267"/>
                </a:lnTo>
                <a:lnTo>
                  <a:pt x="7019" y="139417"/>
                </a:lnTo>
                <a:lnTo>
                  <a:pt x="3102" y="92119"/>
                </a:lnTo>
                <a:lnTo>
                  <a:pt x="733" y="44398"/>
                </a:lnTo>
                <a:lnTo>
                  <a:pt x="0" y="0"/>
                </a:lnTo>
                <a:lnTo>
                  <a:pt x="1399914" y="0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74880" y="2088000"/>
            <a:ext cx="17851320" cy="1599120"/>
          </a:xfrm>
          <a:custGeom>
            <a:avLst/>
            <a:gdLst/>
            <a:ahLst/>
            <a:rect l="l" t="t" r="r" b="b"/>
            <a:pathLst>
              <a:path w="17853660" h="1601470">
                <a:moveTo>
                  <a:pt x="17552108" y="1600968"/>
                </a:moveTo>
                <a:lnTo>
                  <a:pt x="301010" y="1600968"/>
                </a:lnTo>
                <a:lnTo>
                  <a:pt x="252277" y="1597008"/>
                </a:lnTo>
                <a:lnTo>
                  <a:pt x="206013" y="1585549"/>
                </a:lnTo>
                <a:lnTo>
                  <a:pt x="162846" y="1567218"/>
                </a:lnTo>
                <a:lnTo>
                  <a:pt x="123401" y="1542643"/>
                </a:lnTo>
                <a:lnTo>
                  <a:pt x="88306" y="1512453"/>
                </a:lnTo>
                <a:lnTo>
                  <a:pt x="58187" y="1477274"/>
                </a:lnTo>
                <a:lnTo>
                  <a:pt x="33670" y="1437737"/>
                </a:lnTo>
                <a:lnTo>
                  <a:pt x="15382" y="1394467"/>
                </a:lnTo>
                <a:lnTo>
                  <a:pt x="3949" y="1348095"/>
                </a:lnTo>
                <a:lnTo>
                  <a:pt x="0" y="1299247"/>
                </a:lnTo>
                <a:lnTo>
                  <a:pt x="0" y="301720"/>
                </a:lnTo>
                <a:lnTo>
                  <a:pt x="3949" y="252872"/>
                </a:lnTo>
                <a:lnTo>
                  <a:pt x="15382" y="206500"/>
                </a:lnTo>
                <a:lnTo>
                  <a:pt x="33670" y="163231"/>
                </a:lnTo>
                <a:lnTo>
                  <a:pt x="58187" y="123693"/>
                </a:lnTo>
                <a:lnTo>
                  <a:pt x="88306" y="88515"/>
                </a:lnTo>
                <a:lnTo>
                  <a:pt x="123401" y="58324"/>
                </a:lnTo>
                <a:lnTo>
                  <a:pt x="162846" y="33749"/>
                </a:lnTo>
                <a:lnTo>
                  <a:pt x="206013" y="15418"/>
                </a:lnTo>
                <a:lnTo>
                  <a:pt x="252277" y="3959"/>
                </a:lnTo>
                <a:lnTo>
                  <a:pt x="301010" y="0"/>
                </a:lnTo>
                <a:lnTo>
                  <a:pt x="17552108" y="0"/>
                </a:lnTo>
                <a:lnTo>
                  <a:pt x="17600841" y="3959"/>
                </a:lnTo>
                <a:lnTo>
                  <a:pt x="17647104" y="15418"/>
                </a:lnTo>
                <a:lnTo>
                  <a:pt x="17690271" y="33749"/>
                </a:lnTo>
                <a:lnTo>
                  <a:pt x="17729716" y="58324"/>
                </a:lnTo>
                <a:lnTo>
                  <a:pt x="17764811" y="88515"/>
                </a:lnTo>
                <a:lnTo>
                  <a:pt x="17794931" y="123693"/>
                </a:lnTo>
                <a:lnTo>
                  <a:pt x="17819448" y="163231"/>
                </a:lnTo>
                <a:lnTo>
                  <a:pt x="17837736" y="206500"/>
                </a:lnTo>
                <a:lnTo>
                  <a:pt x="17849168" y="252872"/>
                </a:lnTo>
                <a:lnTo>
                  <a:pt x="17853118" y="301720"/>
                </a:lnTo>
                <a:lnTo>
                  <a:pt x="17853118" y="1299247"/>
                </a:lnTo>
                <a:lnTo>
                  <a:pt x="17849168" y="1348095"/>
                </a:lnTo>
                <a:lnTo>
                  <a:pt x="17837736" y="1394467"/>
                </a:lnTo>
                <a:lnTo>
                  <a:pt x="17819448" y="1437737"/>
                </a:lnTo>
                <a:lnTo>
                  <a:pt x="17794931" y="1477274"/>
                </a:lnTo>
                <a:lnTo>
                  <a:pt x="17764811" y="1512453"/>
                </a:lnTo>
                <a:lnTo>
                  <a:pt x="17729716" y="1542643"/>
                </a:lnTo>
                <a:lnTo>
                  <a:pt x="17690271" y="1567218"/>
                </a:lnTo>
                <a:lnTo>
                  <a:pt x="17647104" y="1585549"/>
                </a:lnTo>
                <a:lnTo>
                  <a:pt x="17600841" y="1597008"/>
                </a:lnTo>
                <a:lnTo>
                  <a:pt x="17552108" y="16009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5" name="Group 4"/>
          <p:cNvGrpSpPr/>
          <p:nvPr/>
        </p:nvGrpSpPr>
        <p:grpSpPr>
          <a:xfrm>
            <a:off x="162720" y="6369840"/>
            <a:ext cx="17851320" cy="1599120"/>
            <a:chOff x="162720" y="6369840"/>
            <a:chExt cx="17851320" cy="1599120"/>
          </a:xfrm>
        </p:grpSpPr>
        <p:sp>
          <p:nvSpPr>
            <p:cNvPr id="96" name="CustomShape 5"/>
            <p:cNvSpPr/>
            <p:nvPr/>
          </p:nvSpPr>
          <p:spPr>
            <a:xfrm>
              <a:off x="162720" y="6369840"/>
              <a:ext cx="17851320" cy="1599120"/>
            </a:xfrm>
            <a:custGeom>
              <a:avLst/>
              <a:gdLst/>
              <a:ahLst/>
              <a:rect l="l" t="t" r="r" b="b"/>
              <a:pathLst>
                <a:path w="17853660" h="1601470">
                  <a:moveTo>
                    <a:pt x="17552108" y="1600968"/>
                  </a:moveTo>
                  <a:lnTo>
                    <a:pt x="301010" y="1600968"/>
                  </a:lnTo>
                  <a:lnTo>
                    <a:pt x="252277" y="1597008"/>
                  </a:lnTo>
                  <a:lnTo>
                    <a:pt x="206013" y="1585549"/>
                  </a:lnTo>
                  <a:lnTo>
                    <a:pt x="162846" y="1567218"/>
                  </a:lnTo>
                  <a:lnTo>
                    <a:pt x="123401" y="1542643"/>
                  </a:lnTo>
                  <a:lnTo>
                    <a:pt x="88306" y="1512453"/>
                  </a:lnTo>
                  <a:lnTo>
                    <a:pt x="58187" y="1477274"/>
                  </a:lnTo>
                  <a:lnTo>
                    <a:pt x="33670" y="1437737"/>
                  </a:lnTo>
                  <a:lnTo>
                    <a:pt x="15382" y="1394467"/>
                  </a:lnTo>
                  <a:lnTo>
                    <a:pt x="3949" y="1348095"/>
                  </a:lnTo>
                  <a:lnTo>
                    <a:pt x="0" y="1299247"/>
                  </a:lnTo>
                  <a:lnTo>
                    <a:pt x="0" y="301720"/>
                  </a:lnTo>
                  <a:lnTo>
                    <a:pt x="3949" y="252872"/>
                  </a:lnTo>
                  <a:lnTo>
                    <a:pt x="15382" y="206500"/>
                  </a:lnTo>
                  <a:lnTo>
                    <a:pt x="33670" y="163231"/>
                  </a:lnTo>
                  <a:lnTo>
                    <a:pt x="58187" y="123693"/>
                  </a:lnTo>
                  <a:lnTo>
                    <a:pt x="88306" y="88515"/>
                  </a:lnTo>
                  <a:lnTo>
                    <a:pt x="123401" y="58324"/>
                  </a:lnTo>
                  <a:lnTo>
                    <a:pt x="162846" y="33749"/>
                  </a:lnTo>
                  <a:lnTo>
                    <a:pt x="206013" y="15418"/>
                  </a:lnTo>
                  <a:lnTo>
                    <a:pt x="252277" y="3959"/>
                  </a:lnTo>
                  <a:lnTo>
                    <a:pt x="301010" y="0"/>
                  </a:lnTo>
                  <a:lnTo>
                    <a:pt x="17552108" y="0"/>
                  </a:lnTo>
                  <a:lnTo>
                    <a:pt x="17600841" y="3959"/>
                  </a:lnTo>
                  <a:lnTo>
                    <a:pt x="17647104" y="15418"/>
                  </a:lnTo>
                  <a:lnTo>
                    <a:pt x="17690271" y="33749"/>
                  </a:lnTo>
                  <a:lnTo>
                    <a:pt x="17729716" y="58324"/>
                  </a:lnTo>
                  <a:lnTo>
                    <a:pt x="17764811" y="88515"/>
                  </a:lnTo>
                  <a:lnTo>
                    <a:pt x="17794931" y="123693"/>
                  </a:lnTo>
                  <a:lnTo>
                    <a:pt x="17819448" y="163231"/>
                  </a:lnTo>
                  <a:lnTo>
                    <a:pt x="17837736" y="206500"/>
                  </a:lnTo>
                  <a:lnTo>
                    <a:pt x="17849168" y="252872"/>
                  </a:lnTo>
                  <a:lnTo>
                    <a:pt x="17853118" y="301720"/>
                  </a:lnTo>
                  <a:lnTo>
                    <a:pt x="17853118" y="1299247"/>
                  </a:lnTo>
                  <a:lnTo>
                    <a:pt x="17849168" y="1348095"/>
                  </a:lnTo>
                  <a:lnTo>
                    <a:pt x="17837736" y="1394467"/>
                  </a:lnTo>
                  <a:lnTo>
                    <a:pt x="17819448" y="1437737"/>
                  </a:lnTo>
                  <a:lnTo>
                    <a:pt x="17794931" y="1477274"/>
                  </a:lnTo>
                  <a:lnTo>
                    <a:pt x="17764811" y="1512453"/>
                  </a:lnTo>
                  <a:lnTo>
                    <a:pt x="17729716" y="1542643"/>
                  </a:lnTo>
                  <a:lnTo>
                    <a:pt x="17690271" y="1567218"/>
                  </a:lnTo>
                  <a:lnTo>
                    <a:pt x="17647104" y="1585549"/>
                  </a:lnTo>
                  <a:lnTo>
                    <a:pt x="17600841" y="1597008"/>
                  </a:lnTo>
                  <a:lnTo>
                    <a:pt x="17552108" y="1600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6"/>
            <p:cNvSpPr/>
            <p:nvPr/>
          </p:nvSpPr>
          <p:spPr>
            <a:xfrm>
              <a:off x="608400" y="6484680"/>
              <a:ext cx="2040120" cy="1368360"/>
            </a:xfrm>
            <a:custGeom>
              <a:avLst/>
              <a:gdLst/>
              <a:ahLst/>
              <a:rect l="l" t="t" r="r" b="b"/>
              <a:pathLst>
                <a:path w="2042795" h="1370965">
                  <a:moveTo>
                    <a:pt x="1783992" y="1370711"/>
                  </a:moveTo>
                  <a:lnTo>
                    <a:pt x="258347" y="1370711"/>
                  </a:lnTo>
                  <a:lnTo>
                    <a:pt x="211995" y="1366538"/>
                  </a:lnTo>
                  <a:lnTo>
                    <a:pt x="168333" y="1354512"/>
                  </a:lnTo>
                  <a:lnTo>
                    <a:pt x="128099" y="1335369"/>
                  </a:lnTo>
                  <a:lnTo>
                    <a:pt x="92032" y="1309848"/>
                  </a:lnTo>
                  <a:lnTo>
                    <a:pt x="60867" y="1278686"/>
                  </a:lnTo>
                  <a:lnTo>
                    <a:pt x="35344" y="1242622"/>
                  </a:lnTo>
                  <a:lnTo>
                    <a:pt x="16200" y="1202391"/>
                  </a:lnTo>
                  <a:lnTo>
                    <a:pt x="4173" y="1158733"/>
                  </a:lnTo>
                  <a:lnTo>
                    <a:pt x="0" y="1112385"/>
                  </a:lnTo>
                  <a:lnTo>
                    <a:pt x="0" y="258326"/>
                  </a:lnTo>
                  <a:lnTo>
                    <a:pt x="4173" y="211977"/>
                  </a:lnTo>
                  <a:lnTo>
                    <a:pt x="16200" y="168319"/>
                  </a:lnTo>
                  <a:lnTo>
                    <a:pt x="35344" y="128089"/>
                  </a:lnTo>
                  <a:lnTo>
                    <a:pt x="60867" y="92024"/>
                  </a:lnTo>
                  <a:lnTo>
                    <a:pt x="92032" y="60862"/>
                  </a:lnTo>
                  <a:lnTo>
                    <a:pt x="128099" y="35341"/>
                  </a:lnTo>
                  <a:lnTo>
                    <a:pt x="168333" y="16199"/>
                  </a:lnTo>
                  <a:lnTo>
                    <a:pt x="211995" y="4172"/>
                  </a:lnTo>
                  <a:lnTo>
                    <a:pt x="258347" y="0"/>
                  </a:lnTo>
                  <a:lnTo>
                    <a:pt x="1783992" y="0"/>
                  </a:lnTo>
                  <a:lnTo>
                    <a:pt x="1830344" y="4172"/>
                  </a:lnTo>
                  <a:lnTo>
                    <a:pt x="1874006" y="16199"/>
                  </a:lnTo>
                  <a:lnTo>
                    <a:pt x="1914240" y="35341"/>
                  </a:lnTo>
                  <a:lnTo>
                    <a:pt x="1950308" y="60862"/>
                  </a:lnTo>
                  <a:lnTo>
                    <a:pt x="1981472" y="92024"/>
                  </a:lnTo>
                  <a:lnTo>
                    <a:pt x="2006995" y="128089"/>
                  </a:lnTo>
                  <a:lnTo>
                    <a:pt x="2026139" y="168319"/>
                  </a:lnTo>
                  <a:lnTo>
                    <a:pt x="2038167" y="211977"/>
                  </a:lnTo>
                  <a:lnTo>
                    <a:pt x="2042340" y="258326"/>
                  </a:lnTo>
                  <a:lnTo>
                    <a:pt x="2042340" y="1112385"/>
                  </a:lnTo>
                  <a:lnTo>
                    <a:pt x="2038167" y="1158733"/>
                  </a:lnTo>
                  <a:lnTo>
                    <a:pt x="2026139" y="1202391"/>
                  </a:lnTo>
                  <a:lnTo>
                    <a:pt x="2006995" y="1242622"/>
                  </a:lnTo>
                  <a:lnTo>
                    <a:pt x="1981472" y="1278686"/>
                  </a:lnTo>
                  <a:lnTo>
                    <a:pt x="1950308" y="1309848"/>
                  </a:lnTo>
                  <a:lnTo>
                    <a:pt x="1914240" y="1335369"/>
                  </a:lnTo>
                  <a:lnTo>
                    <a:pt x="1874006" y="1354512"/>
                  </a:lnTo>
                  <a:lnTo>
                    <a:pt x="1830344" y="1366538"/>
                  </a:lnTo>
                  <a:lnTo>
                    <a:pt x="1783992" y="1370711"/>
                  </a:lnTo>
                  <a:close/>
                </a:path>
              </a:pathLst>
            </a:custGeom>
            <a:solidFill>
              <a:srgbClr val="ffba5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" name="Group 7"/>
          <p:cNvGrpSpPr/>
          <p:nvPr/>
        </p:nvGrpSpPr>
        <p:grpSpPr>
          <a:xfrm>
            <a:off x="4320" y="8100720"/>
            <a:ext cx="18065880" cy="2184480"/>
            <a:chOff x="4320" y="8100720"/>
            <a:chExt cx="18065880" cy="2184480"/>
          </a:xfrm>
        </p:grpSpPr>
        <p:sp>
          <p:nvSpPr>
            <p:cNvPr id="99" name="CustomShape 8"/>
            <p:cNvSpPr/>
            <p:nvPr/>
          </p:nvSpPr>
          <p:spPr>
            <a:xfrm>
              <a:off x="4320" y="8100720"/>
              <a:ext cx="2184480" cy="2184480"/>
            </a:xfrm>
            <a:custGeom>
              <a:avLst/>
              <a:gdLst/>
              <a:ahLst/>
              <a:rect l="l" t="t" r="r" b="b"/>
              <a:pathLst>
                <a:path w="2186940" h="2186940">
                  <a:moveTo>
                    <a:pt x="1211112" y="2186713"/>
                  </a:moveTo>
                  <a:lnTo>
                    <a:pt x="2186689" y="2186713"/>
                  </a:lnTo>
                  <a:lnTo>
                    <a:pt x="2186211" y="2142433"/>
                  </a:lnTo>
                  <a:lnTo>
                    <a:pt x="2184654" y="2094415"/>
                  </a:lnTo>
                  <a:lnTo>
                    <a:pt x="2182072" y="2046663"/>
                  </a:lnTo>
                  <a:lnTo>
                    <a:pt x="2178476" y="1999187"/>
                  </a:lnTo>
                  <a:lnTo>
                    <a:pt x="2173877" y="1951999"/>
                  </a:lnTo>
                  <a:lnTo>
                    <a:pt x="2168285" y="1905108"/>
                  </a:lnTo>
                  <a:lnTo>
                    <a:pt x="2161711" y="1858525"/>
                  </a:lnTo>
                  <a:lnTo>
                    <a:pt x="2154166" y="1812262"/>
                  </a:lnTo>
                  <a:lnTo>
                    <a:pt x="2145659" y="1766329"/>
                  </a:lnTo>
                  <a:lnTo>
                    <a:pt x="2136203" y="1720736"/>
                  </a:lnTo>
                  <a:lnTo>
                    <a:pt x="2125808" y="1675495"/>
                  </a:lnTo>
                  <a:lnTo>
                    <a:pt x="2114484" y="1630616"/>
                  </a:lnTo>
                  <a:lnTo>
                    <a:pt x="2102242" y="1586109"/>
                  </a:lnTo>
                  <a:lnTo>
                    <a:pt x="2089092" y="1541986"/>
                  </a:lnTo>
                  <a:lnTo>
                    <a:pt x="2075047" y="1498257"/>
                  </a:lnTo>
                  <a:lnTo>
                    <a:pt x="2060115" y="1454932"/>
                  </a:lnTo>
                  <a:lnTo>
                    <a:pt x="2044308" y="1412023"/>
                  </a:lnTo>
                  <a:lnTo>
                    <a:pt x="2027637" y="1369540"/>
                  </a:lnTo>
                  <a:lnTo>
                    <a:pt x="2010112" y="1327494"/>
                  </a:lnTo>
                  <a:lnTo>
                    <a:pt x="1991744" y="1285895"/>
                  </a:lnTo>
                  <a:lnTo>
                    <a:pt x="1972543" y="1244755"/>
                  </a:lnTo>
                  <a:lnTo>
                    <a:pt x="1952521" y="1204083"/>
                  </a:lnTo>
                  <a:lnTo>
                    <a:pt x="1931688" y="1163891"/>
                  </a:lnTo>
                  <a:lnTo>
                    <a:pt x="1910054" y="1124190"/>
                  </a:lnTo>
                  <a:lnTo>
                    <a:pt x="1887631" y="1084989"/>
                  </a:lnTo>
                  <a:lnTo>
                    <a:pt x="1864429" y="1046300"/>
                  </a:lnTo>
                  <a:lnTo>
                    <a:pt x="1840459" y="1008133"/>
                  </a:lnTo>
                  <a:lnTo>
                    <a:pt x="1815731" y="970499"/>
                  </a:lnTo>
                  <a:lnTo>
                    <a:pt x="1790256" y="933409"/>
                  </a:lnTo>
                  <a:lnTo>
                    <a:pt x="1764045" y="896874"/>
                  </a:lnTo>
                  <a:lnTo>
                    <a:pt x="1737109" y="860903"/>
                  </a:lnTo>
                  <a:lnTo>
                    <a:pt x="1709457" y="825509"/>
                  </a:lnTo>
                  <a:lnTo>
                    <a:pt x="1681102" y="790701"/>
                  </a:lnTo>
                  <a:lnTo>
                    <a:pt x="1652053" y="756490"/>
                  </a:lnTo>
                  <a:lnTo>
                    <a:pt x="1622322" y="722887"/>
                  </a:lnTo>
                  <a:lnTo>
                    <a:pt x="1591919" y="689902"/>
                  </a:lnTo>
                  <a:lnTo>
                    <a:pt x="1560854" y="657547"/>
                  </a:lnTo>
                  <a:lnTo>
                    <a:pt x="1529138" y="625832"/>
                  </a:lnTo>
                  <a:lnTo>
                    <a:pt x="1496783" y="594767"/>
                  </a:lnTo>
                  <a:lnTo>
                    <a:pt x="1463799" y="564364"/>
                  </a:lnTo>
                  <a:lnTo>
                    <a:pt x="1430195" y="534632"/>
                  </a:lnTo>
                  <a:lnTo>
                    <a:pt x="1395984" y="505584"/>
                  </a:lnTo>
                  <a:lnTo>
                    <a:pt x="1361176" y="477229"/>
                  </a:lnTo>
                  <a:lnTo>
                    <a:pt x="1325781" y="449578"/>
                  </a:lnTo>
                  <a:lnTo>
                    <a:pt x="1289811" y="422641"/>
                  </a:lnTo>
                  <a:lnTo>
                    <a:pt x="1253275" y="396430"/>
                  </a:lnTo>
                  <a:lnTo>
                    <a:pt x="1216185" y="370956"/>
                  </a:lnTo>
                  <a:lnTo>
                    <a:pt x="1178551" y="346228"/>
                  </a:lnTo>
                  <a:lnTo>
                    <a:pt x="1140385" y="322258"/>
                  </a:lnTo>
                  <a:lnTo>
                    <a:pt x="1101695" y="299056"/>
                  </a:lnTo>
                  <a:lnTo>
                    <a:pt x="1062495" y="276633"/>
                  </a:lnTo>
                  <a:lnTo>
                    <a:pt x="1022793" y="254999"/>
                  </a:lnTo>
                  <a:lnTo>
                    <a:pt x="982601" y="234166"/>
                  </a:lnTo>
                  <a:lnTo>
                    <a:pt x="941929" y="214144"/>
                  </a:lnTo>
                  <a:lnTo>
                    <a:pt x="900789" y="194944"/>
                  </a:lnTo>
                  <a:lnTo>
                    <a:pt x="859190" y="176576"/>
                  </a:lnTo>
                  <a:lnTo>
                    <a:pt x="817144" y="159051"/>
                  </a:lnTo>
                  <a:lnTo>
                    <a:pt x="774661" y="142379"/>
                  </a:lnTo>
                  <a:lnTo>
                    <a:pt x="731751" y="126573"/>
                  </a:lnTo>
                  <a:lnTo>
                    <a:pt x="688427" y="111641"/>
                  </a:lnTo>
                  <a:lnTo>
                    <a:pt x="644697" y="97595"/>
                  </a:lnTo>
                  <a:lnTo>
                    <a:pt x="600574" y="84446"/>
                  </a:lnTo>
                  <a:lnTo>
                    <a:pt x="556067" y="72204"/>
                  </a:lnTo>
                  <a:lnTo>
                    <a:pt x="511188" y="60880"/>
                  </a:lnTo>
                  <a:lnTo>
                    <a:pt x="465947" y="50485"/>
                  </a:lnTo>
                  <a:lnTo>
                    <a:pt x="420354" y="41029"/>
                  </a:lnTo>
                  <a:lnTo>
                    <a:pt x="374421" y="32523"/>
                  </a:lnTo>
                  <a:lnTo>
                    <a:pt x="328157" y="24977"/>
                  </a:lnTo>
                  <a:lnTo>
                    <a:pt x="281575" y="18403"/>
                  </a:lnTo>
                  <a:lnTo>
                    <a:pt x="234684" y="12811"/>
                  </a:lnTo>
                  <a:lnTo>
                    <a:pt x="187495" y="8212"/>
                  </a:lnTo>
                  <a:lnTo>
                    <a:pt x="140020" y="4616"/>
                  </a:lnTo>
                  <a:lnTo>
                    <a:pt x="92267" y="2034"/>
                  </a:lnTo>
                  <a:lnTo>
                    <a:pt x="44249" y="477"/>
                  </a:lnTo>
                  <a:lnTo>
                    <a:pt x="0" y="0"/>
                  </a:lnTo>
                  <a:lnTo>
                    <a:pt x="0" y="975566"/>
                  </a:lnTo>
                  <a:lnTo>
                    <a:pt x="43693" y="976408"/>
                  </a:lnTo>
                  <a:lnTo>
                    <a:pt x="90944" y="979145"/>
                  </a:lnTo>
                  <a:lnTo>
                    <a:pt x="137695" y="983664"/>
                  </a:lnTo>
                  <a:lnTo>
                    <a:pt x="183912" y="989933"/>
                  </a:lnTo>
                  <a:lnTo>
                    <a:pt x="229562" y="997918"/>
                  </a:lnTo>
                  <a:lnTo>
                    <a:pt x="274612" y="1007584"/>
                  </a:lnTo>
                  <a:lnTo>
                    <a:pt x="319026" y="1018898"/>
                  </a:lnTo>
                  <a:lnTo>
                    <a:pt x="362772" y="1031826"/>
                  </a:lnTo>
                  <a:lnTo>
                    <a:pt x="405815" y="1046335"/>
                  </a:lnTo>
                  <a:lnTo>
                    <a:pt x="448122" y="1062390"/>
                  </a:lnTo>
                  <a:lnTo>
                    <a:pt x="489660" y="1079958"/>
                  </a:lnTo>
                  <a:lnTo>
                    <a:pt x="530394" y="1099005"/>
                  </a:lnTo>
                  <a:lnTo>
                    <a:pt x="570290" y="1119498"/>
                  </a:lnTo>
                  <a:lnTo>
                    <a:pt x="609315" y="1141402"/>
                  </a:lnTo>
                  <a:lnTo>
                    <a:pt x="647435" y="1164684"/>
                  </a:lnTo>
                  <a:lnTo>
                    <a:pt x="684616" y="1189310"/>
                  </a:lnTo>
                  <a:lnTo>
                    <a:pt x="720825" y="1215247"/>
                  </a:lnTo>
                  <a:lnTo>
                    <a:pt x="756027" y="1242459"/>
                  </a:lnTo>
                  <a:lnTo>
                    <a:pt x="790190" y="1270915"/>
                  </a:lnTo>
                  <a:lnTo>
                    <a:pt x="823278" y="1300579"/>
                  </a:lnTo>
                  <a:lnTo>
                    <a:pt x="855259" y="1331419"/>
                  </a:lnTo>
                  <a:lnTo>
                    <a:pt x="886099" y="1363400"/>
                  </a:lnTo>
                  <a:lnTo>
                    <a:pt x="915763" y="1396488"/>
                  </a:lnTo>
                  <a:lnTo>
                    <a:pt x="944218" y="1430651"/>
                  </a:lnTo>
                  <a:lnTo>
                    <a:pt x="971431" y="1465854"/>
                  </a:lnTo>
                  <a:lnTo>
                    <a:pt x="997367" y="1502062"/>
                  </a:lnTo>
                  <a:lnTo>
                    <a:pt x="1021993" y="1539244"/>
                  </a:lnTo>
                  <a:lnTo>
                    <a:pt x="1045275" y="1577364"/>
                  </a:lnTo>
                  <a:lnTo>
                    <a:pt x="1067179" y="1616389"/>
                  </a:lnTo>
                  <a:lnTo>
                    <a:pt x="1087672" y="1656286"/>
                  </a:lnTo>
                  <a:lnTo>
                    <a:pt x="1106719" y="1697020"/>
                  </a:lnTo>
                  <a:lnTo>
                    <a:pt x="1124287" y="1738557"/>
                  </a:lnTo>
                  <a:lnTo>
                    <a:pt x="1140343" y="1780865"/>
                  </a:lnTo>
                  <a:lnTo>
                    <a:pt x="1154851" y="1823908"/>
                  </a:lnTo>
                  <a:lnTo>
                    <a:pt x="1167780" y="1867654"/>
                  </a:lnTo>
                  <a:lnTo>
                    <a:pt x="1179094" y="1912069"/>
                  </a:lnTo>
                  <a:lnTo>
                    <a:pt x="1188760" y="1957119"/>
                  </a:lnTo>
                  <a:lnTo>
                    <a:pt x="1196744" y="2002769"/>
                  </a:lnTo>
                  <a:lnTo>
                    <a:pt x="1203013" y="2048987"/>
                  </a:lnTo>
                  <a:lnTo>
                    <a:pt x="1207532" y="2095738"/>
                  </a:lnTo>
                  <a:lnTo>
                    <a:pt x="1210269" y="2142989"/>
                  </a:lnTo>
                  <a:lnTo>
                    <a:pt x="1211112" y="2186713"/>
                  </a:lnTo>
                  <a:close/>
                </a:path>
              </a:pathLst>
            </a:custGeom>
            <a:solidFill>
              <a:srgbClr val="ff9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9"/>
            <p:cNvSpPr/>
            <p:nvPr/>
          </p:nvSpPr>
          <p:spPr>
            <a:xfrm>
              <a:off x="219240" y="8395200"/>
              <a:ext cx="17850960" cy="1599120"/>
            </a:xfrm>
            <a:custGeom>
              <a:avLst/>
              <a:gdLst/>
              <a:ahLst/>
              <a:rect l="l" t="t" r="r" b="b"/>
              <a:pathLst>
                <a:path w="17853660" h="1601470">
                  <a:moveTo>
                    <a:pt x="17552108" y="1600968"/>
                  </a:moveTo>
                  <a:lnTo>
                    <a:pt x="301010" y="1600968"/>
                  </a:lnTo>
                  <a:lnTo>
                    <a:pt x="252277" y="1597008"/>
                  </a:lnTo>
                  <a:lnTo>
                    <a:pt x="206013" y="1585549"/>
                  </a:lnTo>
                  <a:lnTo>
                    <a:pt x="162846" y="1567218"/>
                  </a:lnTo>
                  <a:lnTo>
                    <a:pt x="123401" y="1542643"/>
                  </a:lnTo>
                  <a:lnTo>
                    <a:pt x="88306" y="1512453"/>
                  </a:lnTo>
                  <a:lnTo>
                    <a:pt x="58187" y="1477274"/>
                  </a:lnTo>
                  <a:lnTo>
                    <a:pt x="33670" y="1437737"/>
                  </a:lnTo>
                  <a:lnTo>
                    <a:pt x="15382" y="1394467"/>
                  </a:lnTo>
                  <a:lnTo>
                    <a:pt x="3949" y="1348095"/>
                  </a:lnTo>
                  <a:lnTo>
                    <a:pt x="0" y="1299247"/>
                  </a:lnTo>
                  <a:lnTo>
                    <a:pt x="0" y="301720"/>
                  </a:lnTo>
                  <a:lnTo>
                    <a:pt x="3949" y="252872"/>
                  </a:lnTo>
                  <a:lnTo>
                    <a:pt x="15382" y="206500"/>
                  </a:lnTo>
                  <a:lnTo>
                    <a:pt x="33670" y="163231"/>
                  </a:lnTo>
                  <a:lnTo>
                    <a:pt x="58187" y="123693"/>
                  </a:lnTo>
                  <a:lnTo>
                    <a:pt x="88306" y="88515"/>
                  </a:lnTo>
                  <a:lnTo>
                    <a:pt x="123401" y="58324"/>
                  </a:lnTo>
                  <a:lnTo>
                    <a:pt x="162846" y="33749"/>
                  </a:lnTo>
                  <a:lnTo>
                    <a:pt x="206013" y="15418"/>
                  </a:lnTo>
                  <a:lnTo>
                    <a:pt x="252277" y="3959"/>
                  </a:lnTo>
                  <a:lnTo>
                    <a:pt x="301010" y="0"/>
                  </a:lnTo>
                  <a:lnTo>
                    <a:pt x="17552108" y="0"/>
                  </a:lnTo>
                  <a:lnTo>
                    <a:pt x="17600841" y="3959"/>
                  </a:lnTo>
                  <a:lnTo>
                    <a:pt x="17647104" y="15418"/>
                  </a:lnTo>
                  <a:lnTo>
                    <a:pt x="17690271" y="33749"/>
                  </a:lnTo>
                  <a:lnTo>
                    <a:pt x="17729716" y="58324"/>
                  </a:lnTo>
                  <a:lnTo>
                    <a:pt x="17764811" y="88515"/>
                  </a:lnTo>
                  <a:lnTo>
                    <a:pt x="17794931" y="123693"/>
                  </a:lnTo>
                  <a:lnTo>
                    <a:pt x="17819448" y="163231"/>
                  </a:lnTo>
                  <a:lnTo>
                    <a:pt x="17837736" y="206500"/>
                  </a:lnTo>
                  <a:lnTo>
                    <a:pt x="17849168" y="252872"/>
                  </a:lnTo>
                  <a:lnTo>
                    <a:pt x="17853118" y="301720"/>
                  </a:lnTo>
                  <a:lnTo>
                    <a:pt x="17853118" y="1299247"/>
                  </a:lnTo>
                  <a:lnTo>
                    <a:pt x="17849168" y="1348095"/>
                  </a:lnTo>
                  <a:lnTo>
                    <a:pt x="17837736" y="1394467"/>
                  </a:lnTo>
                  <a:lnTo>
                    <a:pt x="17819448" y="1437737"/>
                  </a:lnTo>
                  <a:lnTo>
                    <a:pt x="17794931" y="1477274"/>
                  </a:lnTo>
                  <a:lnTo>
                    <a:pt x="17764811" y="1512453"/>
                  </a:lnTo>
                  <a:lnTo>
                    <a:pt x="17729716" y="1542643"/>
                  </a:lnTo>
                  <a:lnTo>
                    <a:pt x="17690271" y="1567218"/>
                  </a:lnTo>
                  <a:lnTo>
                    <a:pt x="17647104" y="1585549"/>
                  </a:lnTo>
                  <a:lnTo>
                    <a:pt x="17600841" y="1597008"/>
                  </a:lnTo>
                  <a:lnTo>
                    <a:pt x="17552108" y="1600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10"/>
            <p:cNvSpPr/>
            <p:nvPr/>
          </p:nvSpPr>
          <p:spPr>
            <a:xfrm>
              <a:off x="612720" y="8510040"/>
              <a:ext cx="2040120" cy="1368360"/>
            </a:xfrm>
            <a:custGeom>
              <a:avLst/>
              <a:gdLst/>
              <a:ahLst/>
              <a:rect l="l" t="t" r="r" b="b"/>
              <a:pathLst>
                <a:path w="2042795" h="1370965">
                  <a:moveTo>
                    <a:pt x="1783992" y="1370711"/>
                  </a:moveTo>
                  <a:lnTo>
                    <a:pt x="258347" y="1370711"/>
                  </a:lnTo>
                  <a:lnTo>
                    <a:pt x="211995" y="1366538"/>
                  </a:lnTo>
                  <a:lnTo>
                    <a:pt x="168333" y="1354512"/>
                  </a:lnTo>
                  <a:lnTo>
                    <a:pt x="128099" y="1335369"/>
                  </a:lnTo>
                  <a:lnTo>
                    <a:pt x="92032" y="1309848"/>
                  </a:lnTo>
                  <a:lnTo>
                    <a:pt x="60867" y="1278686"/>
                  </a:lnTo>
                  <a:lnTo>
                    <a:pt x="35344" y="1242622"/>
                  </a:lnTo>
                  <a:lnTo>
                    <a:pt x="16200" y="1202391"/>
                  </a:lnTo>
                  <a:lnTo>
                    <a:pt x="4173" y="1158733"/>
                  </a:lnTo>
                  <a:lnTo>
                    <a:pt x="0" y="1112385"/>
                  </a:lnTo>
                  <a:lnTo>
                    <a:pt x="0" y="258326"/>
                  </a:lnTo>
                  <a:lnTo>
                    <a:pt x="4173" y="211977"/>
                  </a:lnTo>
                  <a:lnTo>
                    <a:pt x="16200" y="168319"/>
                  </a:lnTo>
                  <a:lnTo>
                    <a:pt x="35344" y="128089"/>
                  </a:lnTo>
                  <a:lnTo>
                    <a:pt x="60867" y="92024"/>
                  </a:lnTo>
                  <a:lnTo>
                    <a:pt x="92032" y="60862"/>
                  </a:lnTo>
                  <a:lnTo>
                    <a:pt x="128099" y="35341"/>
                  </a:lnTo>
                  <a:lnTo>
                    <a:pt x="168333" y="16199"/>
                  </a:lnTo>
                  <a:lnTo>
                    <a:pt x="211995" y="4172"/>
                  </a:lnTo>
                  <a:lnTo>
                    <a:pt x="258347" y="0"/>
                  </a:lnTo>
                  <a:lnTo>
                    <a:pt x="1783992" y="0"/>
                  </a:lnTo>
                  <a:lnTo>
                    <a:pt x="1830344" y="4172"/>
                  </a:lnTo>
                  <a:lnTo>
                    <a:pt x="1874006" y="16199"/>
                  </a:lnTo>
                  <a:lnTo>
                    <a:pt x="1914240" y="35341"/>
                  </a:lnTo>
                  <a:lnTo>
                    <a:pt x="1950308" y="60862"/>
                  </a:lnTo>
                  <a:lnTo>
                    <a:pt x="1981472" y="92024"/>
                  </a:lnTo>
                  <a:lnTo>
                    <a:pt x="2006995" y="128089"/>
                  </a:lnTo>
                  <a:lnTo>
                    <a:pt x="2026139" y="168319"/>
                  </a:lnTo>
                  <a:lnTo>
                    <a:pt x="2038167" y="211977"/>
                  </a:lnTo>
                  <a:lnTo>
                    <a:pt x="2042340" y="258326"/>
                  </a:lnTo>
                  <a:lnTo>
                    <a:pt x="2042340" y="1112385"/>
                  </a:lnTo>
                  <a:lnTo>
                    <a:pt x="2038167" y="1158733"/>
                  </a:lnTo>
                  <a:lnTo>
                    <a:pt x="2026139" y="1202391"/>
                  </a:lnTo>
                  <a:lnTo>
                    <a:pt x="2006995" y="1242622"/>
                  </a:lnTo>
                  <a:lnTo>
                    <a:pt x="1981472" y="1278686"/>
                  </a:lnTo>
                  <a:lnTo>
                    <a:pt x="1950308" y="1309848"/>
                  </a:lnTo>
                  <a:lnTo>
                    <a:pt x="1914240" y="1335369"/>
                  </a:lnTo>
                  <a:lnTo>
                    <a:pt x="1874006" y="1354512"/>
                  </a:lnTo>
                  <a:lnTo>
                    <a:pt x="1830344" y="1366538"/>
                  </a:lnTo>
                  <a:lnTo>
                    <a:pt x="1783992" y="1370711"/>
                  </a:lnTo>
                  <a:close/>
                </a:path>
              </a:pathLst>
            </a:custGeom>
            <a:solidFill>
              <a:srgbClr val="ffba5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" name="CustomShape 11"/>
          <p:cNvSpPr/>
          <p:nvPr/>
        </p:nvSpPr>
        <p:spPr>
          <a:xfrm>
            <a:off x="3814920" y="2197080"/>
            <a:ext cx="1461528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824400">
              <a:lnSpc>
                <a:spcPct val="118000"/>
              </a:lnSpc>
              <a:spcBef>
                <a:spcPts val="96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Диагностика, самоанализ, самоопределение  (выявление дефицитов и профицитов, зон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развития)</a:t>
            </a:r>
            <a:endParaRPr b="0" lang="ru-RU" sz="3600" spc="-1" strike="noStrike">
              <a:latin typeface="Arial"/>
            </a:endParaRPr>
          </a:p>
        </p:txBody>
      </p:sp>
      <p:grpSp>
        <p:nvGrpSpPr>
          <p:cNvPr id="103" name="Group 12"/>
          <p:cNvGrpSpPr/>
          <p:nvPr/>
        </p:nvGrpSpPr>
        <p:grpSpPr>
          <a:xfrm>
            <a:off x="214920" y="4312080"/>
            <a:ext cx="17851320" cy="1599120"/>
            <a:chOff x="214920" y="4312080"/>
            <a:chExt cx="17851320" cy="1599120"/>
          </a:xfrm>
        </p:grpSpPr>
        <p:sp>
          <p:nvSpPr>
            <p:cNvPr id="104" name="CustomShape 13"/>
            <p:cNvSpPr/>
            <p:nvPr/>
          </p:nvSpPr>
          <p:spPr>
            <a:xfrm>
              <a:off x="214920" y="4312080"/>
              <a:ext cx="17851320" cy="1599120"/>
            </a:xfrm>
            <a:custGeom>
              <a:avLst/>
              <a:gdLst/>
              <a:ahLst/>
              <a:rect l="l" t="t" r="r" b="b"/>
              <a:pathLst>
                <a:path w="17853660" h="1601470">
                  <a:moveTo>
                    <a:pt x="17552108" y="1600968"/>
                  </a:moveTo>
                  <a:lnTo>
                    <a:pt x="301010" y="1600968"/>
                  </a:lnTo>
                  <a:lnTo>
                    <a:pt x="252277" y="1597008"/>
                  </a:lnTo>
                  <a:lnTo>
                    <a:pt x="206013" y="1585549"/>
                  </a:lnTo>
                  <a:lnTo>
                    <a:pt x="162846" y="1567218"/>
                  </a:lnTo>
                  <a:lnTo>
                    <a:pt x="123401" y="1542643"/>
                  </a:lnTo>
                  <a:lnTo>
                    <a:pt x="88306" y="1512453"/>
                  </a:lnTo>
                  <a:lnTo>
                    <a:pt x="58187" y="1477274"/>
                  </a:lnTo>
                  <a:lnTo>
                    <a:pt x="33670" y="1437737"/>
                  </a:lnTo>
                  <a:lnTo>
                    <a:pt x="15382" y="1394467"/>
                  </a:lnTo>
                  <a:lnTo>
                    <a:pt x="3949" y="1348095"/>
                  </a:lnTo>
                  <a:lnTo>
                    <a:pt x="0" y="1299247"/>
                  </a:lnTo>
                  <a:lnTo>
                    <a:pt x="0" y="301720"/>
                  </a:lnTo>
                  <a:lnTo>
                    <a:pt x="3949" y="252872"/>
                  </a:lnTo>
                  <a:lnTo>
                    <a:pt x="15382" y="206500"/>
                  </a:lnTo>
                  <a:lnTo>
                    <a:pt x="33670" y="163231"/>
                  </a:lnTo>
                  <a:lnTo>
                    <a:pt x="58187" y="123693"/>
                  </a:lnTo>
                  <a:lnTo>
                    <a:pt x="88306" y="88515"/>
                  </a:lnTo>
                  <a:lnTo>
                    <a:pt x="123401" y="58324"/>
                  </a:lnTo>
                  <a:lnTo>
                    <a:pt x="162846" y="33749"/>
                  </a:lnTo>
                  <a:lnTo>
                    <a:pt x="206013" y="15418"/>
                  </a:lnTo>
                  <a:lnTo>
                    <a:pt x="252277" y="3959"/>
                  </a:lnTo>
                  <a:lnTo>
                    <a:pt x="301010" y="0"/>
                  </a:lnTo>
                  <a:lnTo>
                    <a:pt x="17552108" y="0"/>
                  </a:lnTo>
                  <a:lnTo>
                    <a:pt x="17600841" y="3959"/>
                  </a:lnTo>
                  <a:lnTo>
                    <a:pt x="17647104" y="15418"/>
                  </a:lnTo>
                  <a:lnTo>
                    <a:pt x="17690271" y="33749"/>
                  </a:lnTo>
                  <a:lnTo>
                    <a:pt x="17729716" y="58324"/>
                  </a:lnTo>
                  <a:lnTo>
                    <a:pt x="17764811" y="88515"/>
                  </a:lnTo>
                  <a:lnTo>
                    <a:pt x="17794931" y="123693"/>
                  </a:lnTo>
                  <a:lnTo>
                    <a:pt x="17819448" y="163231"/>
                  </a:lnTo>
                  <a:lnTo>
                    <a:pt x="17837736" y="206500"/>
                  </a:lnTo>
                  <a:lnTo>
                    <a:pt x="17849168" y="252872"/>
                  </a:lnTo>
                  <a:lnTo>
                    <a:pt x="17853118" y="301720"/>
                  </a:lnTo>
                  <a:lnTo>
                    <a:pt x="17853118" y="1299247"/>
                  </a:lnTo>
                  <a:lnTo>
                    <a:pt x="17849168" y="1348095"/>
                  </a:lnTo>
                  <a:lnTo>
                    <a:pt x="17837736" y="1394467"/>
                  </a:lnTo>
                  <a:lnTo>
                    <a:pt x="17819448" y="1437737"/>
                  </a:lnTo>
                  <a:lnTo>
                    <a:pt x="17794931" y="1477274"/>
                  </a:lnTo>
                  <a:lnTo>
                    <a:pt x="17764811" y="1512453"/>
                  </a:lnTo>
                  <a:lnTo>
                    <a:pt x="17729716" y="1542643"/>
                  </a:lnTo>
                  <a:lnTo>
                    <a:pt x="17690271" y="1567218"/>
                  </a:lnTo>
                  <a:lnTo>
                    <a:pt x="17647104" y="1585549"/>
                  </a:lnTo>
                  <a:lnTo>
                    <a:pt x="17600841" y="1597008"/>
                  </a:lnTo>
                  <a:lnTo>
                    <a:pt x="17552108" y="16009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CustomShape 14"/>
            <p:cNvSpPr/>
            <p:nvPr/>
          </p:nvSpPr>
          <p:spPr>
            <a:xfrm>
              <a:off x="608400" y="4416840"/>
              <a:ext cx="2040120" cy="1368360"/>
            </a:xfrm>
            <a:custGeom>
              <a:avLst/>
              <a:gdLst/>
              <a:ahLst/>
              <a:rect l="l" t="t" r="r" b="b"/>
              <a:pathLst>
                <a:path w="2042795" h="1370964">
                  <a:moveTo>
                    <a:pt x="1783992" y="1370711"/>
                  </a:moveTo>
                  <a:lnTo>
                    <a:pt x="258347" y="1370711"/>
                  </a:lnTo>
                  <a:lnTo>
                    <a:pt x="211995" y="1366538"/>
                  </a:lnTo>
                  <a:lnTo>
                    <a:pt x="168333" y="1354512"/>
                  </a:lnTo>
                  <a:lnTo>
                    <a:pt x="128099" y="1335369"/>
                  </a:lnTo>
                  <a:lnTo>
                    <a:pt x="92032" y="1309848"/>
                  </a:lnTo>
                  <a:lnTo>
                    <a:pt x="60867" y="1278686"/>
                  </a:lnTo>
                  <a:lnTo>
                    <a:pt x="35344" y="1242622"/>
                  </a:lnTo>
                  <a:lnTo>
                    <a:pt x="16200" y="1202391"/>
                  </a:lnTo>
                  <a:lnTo>
                    <a:pt x="4173" y="1158733"/>
                  </a:lnTo>
                  <a:lnTo>
                    <a:pt x="0" y="1112385"/>
                  </a:lnTo>
                  <a:lnTo>
                    <a:pt x="0" y="258326"/>
                  </a:lnTo>
                  <a:lnTo>
                    <a:pt x="4173" y="211977"/>
                  </a:lnTo>
                  <a:lnTo>
                    <a:pt x="16200" y="168319"/>
                  </a:lnTo>
                  <a:lnTo>
                    <a:pt x="35344" y="128089"/>
                  </a:lnTo>
                  <a:lnTo>
                    <a:pt x="60867" y="92024"/>
                  </a:lnTo>
                  <a:lnTo>
                    <a:pt x="92032" y="60862"/>
                  </a:lnTo>
                  <a:lnTo>
                    <a:pt x="128099" y="35341"/>
                  </a:lnTo>
                  <a:lnTo>
                    <a:pt x="168333" y="16199"/>
                  </a:lnTo>
                  <a:lnTo>
                    <a:pt x="211995" y="4172"/>
                  </a:lnTo>
                  <a:lnTo>
                    <a:pt x="258347" y="0"/>
                  </a:lnTo>
                  <a:lnTo>
                    <a:pt x="1783992" y="0"/>
                  </a:lnTo>
                  <a:lnTo>
                    <a:pt x="1830344" y="4172"/>
                  </a:lnTo>
                  <a:lnTo>
                    <a:pt x="1874006" y="16199"/>
                  </a:lnTo>
                  <a:lnTo>
                    <a:pt x="1914240" y="35341"/>
                  </a:lnTo>
                  <a:lnTo>
                    <a:pt x="1950308" y="60862"/>
                  </a:lnTo>
                  <a:lnTo>
                    <a:pt x="1981472" y="92024"/>
                  </a:lnTo>
                  <a:lnTo>
                    <a:pt x="2006995" y="128089"/>
                  </a:lnTo>
                  <a:lnTo>
                    <a:pt x="2026139" y="168319"/>
                  </a:lnTo>
                  <a:lnTo>
                    <a:pt x="2038167" y="211977"/>
                  </a:lnTo>
                  <a:lnTo>
                    <a:pt x="2042340" y="258326"/>
                  </a:lnTo>
                  <a:lnTo>
                    <a:pt x="2042340" y="1112385"/>
                  </a:lnTo>
                  <a:lnTo>
                    <a:pt x="2038167" y="1158733"/>
                  </a:lnTo>
                  <a:lnTo>
                    <a:pt x="2026139" y="1202391"/>
                  </a:lnTo>
                  <a:lnTo>
                    <a:pt x="2006995" y="1242622"/>
                  </a:lnTo>
                  <a:lnTo>
                    <a:pt x="1981472" y="1278686"/>
                  </a:lnTo>
                  <a:lnTo>
                    <a:pt x="1950308" y="1309848"/>
                  </a:lnTo>
                  <a:lnTo>
                    <a:pt x="1914240" y="1335369"/>
                  </a:lnTo>
                  <a:lnTo>
                    <a:pt x="1874006" y="1354512"/>
                  </a:lnTo>
                  <a:lnTo>
                    <a:pt x="1830344" y="1366538"/>
                  </a:lnTo>
                  <a:lnTo>
                    <a:pt x="1783992" y="1370711"/>
                  </a:lnTo>
                  <a:close/>
                </a:path>
              </a:pathLst>
            </a:custGeom>
            <a:solidFill>
              <a:srgbClr val="ffba5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CustomShape 15"/>
          <p:cNvSpPr/>
          <p:nvPr/>
        </p:nvSpPr>
        <p:spPr>
          <a:xfrm>
            <a:off x="608400" y="2253600"/>
            <a:ext cx="2040120" cy="1368360"/>
          </a:xfrm>
          <a:custGeom>
            <a:avLst/>
            <a:gdLst/>
            <a:ahLst/>
            <a:rect l="l" t="t" r="r" b="b"/>
            <a:pathLst>
              <a:path w="2042795" h="1370964">
                <a:moveTo>
                  <a:pt x="1783992" y="1370711"/>
                </a:moveTo>
                <a:lnTo>
                  <a:pt x="258347" y="1370711"/>
                </a:lnTo>
                <a:lnTo>
                  <a:pt x="211995" y="1366538"/>
                </a:lnTo>
                <a:lnTo>
                  <a:pt x="168333" y="1354512"/>
                </a:lnTo>
                <a:lnTo>
                  <a:pt x="128099" y="1335369"/>
                </a:lnTo>
                <a:lnTo>
                  <a:pt x="92032" y="1309848"/>
                </a:lnTo>
                <a:lnTo>
                  <a:pt x="60867" y="1278686"/>
                </a:lnTo>
                <a:lnTo>
                  <a:pt x="35344" y="1242622"/>
                </a:lnTo>
                <a:lnTo>
                  <a:pt x="16200" y="1202391"/>
                </a:lnTo>
                <a:lnTo>
                  <a:pt x="4173" y="1158733"/>
                </a:lnTo>
                <a:lnTo>
                  <a:pt x="0" y="1112385"/>
                </a:lnTo>
                <a:lnTo>
                  <a:pt x="0" y="258326"/>
                </a:lnTo>
                <a:lnTo>
                  <a:pt x="4173" y="211977"/>
                </a:lnTo>
                <a:lnTo>
                  <a:pt x="16200" y="168319"/>
                </a:lnTo>
                <a:lnTo>
                  <a:pt x="35344" y="128089"/>
                </a:lnTo>
                <a:lnTo>
                  <a:pt x="60867" y="92024"/>
                </a:lnTo>
                <a:lnTo>
                  <a:pt x="92032" y="60862"/>
                </a:lnTo>
                <a:lnTo>
                  <a:pt x="128099" y="35341"/>
                </a:lnTo>
                <a:lnTo>
                  <a:pt x="168333" y="16199"/>
                </a:lnTo>
                <a:lnTo>
                  <a:pt x="211995" y="4172"/>
                </a:lnTo>
                <a:lnTo>
                  <a:pt x="258347" y="0"/>
                </a:lnTo>
                <a:lnTo>
                  <a:pt x="1783992" y="0"/>
                </a:lnTo>
                <a:lnTo>
                  <a:pt x="1830344" y="4172"/>
                </a:lnTo>
                <a:lnTo>
                  <a:pt x="1874006" y="16199"/>
                </a:lnTo>
                <a:lnTo>
                  <a:pt x="1914240" y="35341"/>
                </a:lnTo>
                <a:lnTo>
                  <a:pt x="1950308" y="60862"/>
                </a:lnTo>
                <a:lnTo>
                  <a:pt x="1981472" y="92024"/>
                </a:lnTo>
                <a:lnTo>
                  <a:pt x="2006995" y="128089"/>
                </a:lnTo>
                <a:lnTo>
                  <a:pt x="2026139" y="168319"/>
                </a:lnTo>
                <a:lnTo>
                  <a:pt x="2038167" y="211977"/>
                </a:lnTo>
                <a:lnTo>
                  <a:pt x="2042340" y="258326"/>
                </a:lnTo>
                <a:lnTo>
                  <a:pt x="2042340" y="1112385"/>
                </a:lnTo>
                <a:lnTo>
                  <a:pt x="2038167" y="1158733"/>
                </a:lnTo>
                <a:lnTo>
                  <a:pt x="2026139" y="1202391"/>
                </a:lnTo>
                <a:lnTo>
                  <a:pt x="2006995" y="1242622"/>
                </a:lnTo>
                <a:lnTo>
                  <a:pt x="1981472" y="1278686"/>
                </a:lnTo>
                <a:lnTo>
                  <a:pt x="1950308" y="1309848"/>
                </a:lnTo>
                <a:lnTo>
                  <a:pt x="1914240" y="1335369"/>
                </a:lnTo>
                <a:lnTo>
                  <a:pt x="1874006" y="1354512"/>
                </a:lnTo>
                <a:lnTo>
                  <a:pt x="1830344" y="1366538"/>
                </a:lnTo>
                <a:lnTo>
                  <a:pt x="1783992" y="1370711"/>
                </a:lnTo>
                <a:close/>
              </a:path>
            </a:pathLst>
          </a:custGeom>
          <a:solidFill>
            <a:srgbClr val="ffba5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6"/>
          <p:cNvSpPr/>
          <p:nvPr/>
        </p:nvSpPr>
        <p:spPr>
          <a:xfrm>
            <a:off x="2711160" y="4403160"/>
            <a:ext cx="13176360" cy="19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360960" indent="-3346560">
              <a:lnSpc>
                <a:spcPct val="118000"/>
              </a:lnSpc>
              <a:spcBef>
                <a:spcPts val="96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Составление индивидуального образовательного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маршрута  профессионального</a:t>
            </a:r>
            <a:r>
              <a:rPr b="1" lang="ru-RU" sz="3600" spc="-7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развития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8" name="CustomShape 17"/>
          <p:cNvSpPr/>
          <p:nvPr/>
        </p:nvSpPr>
        <p:spPr>
          <a:xfrm>
            <a:off x="3024000" y="6624000"/>
            <a:ext cx="1424592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Реализация индивидуального образовательного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маршрута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9" name="CustomShape 18"/>
          <p:cNvSpPr/>
          <p:nvPr/>
        </p:nvSpPr>
        <p:spPr>
          <a:xfrm>
            <a:off x="2592000" y="8509680"/>
            <a:ext cx="1403820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 indent="1647720" algn="ctr">
              <a:lnSpc>
                <a:spcPct val="118000"/>
              </a:lnSpc>
              <a:spcBef>
                <a:spcPts val="96"/>
              </a:spcBef>
            </a:pP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Индивидуальная траектория  (самоанализ и самооценка уровня</a:t>
            </a:r>
            <a:r>
              <a:rPr b="1" lang="ru-RU" sz="3600" spc="-10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454599"/>
                </a:solidFill>
                <a:latin typeface="Roboto"/>
                <a:ea typeface="DejaVu Sans"/>
              </a:rPr>
              <a:t>педагога)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0" name="CustomShape 19"/>
          <p:cNvSpPr/>
          <p:nvPr/>
        </p:nvSpPr>
        <p:spPr>
          <a:xfrm>
            <a:off x="1296000" y="2606400"/>
            <a:ext cx="7902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</a:t>
            </a:r>
            <a:r>
              <a:rPr b="1" lang="ru-RU" sz="3600" spc="-1" strike="noStrike">
                <a:solidFill>
                  <a:srgbClr val="0e206d"/>
                </a:solidFill>
                <a:latin typeface="Roboto"/>
                <a:ea typeface="DejaVu Sans"/>
              </a:rPr>
              <a:t>1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1" name="CustomShape 20"/>
          <p:cNvSpPr/>
          <p:nvPr/>
        </p:nvSpPr>
        <p:spPr>
          <a:xfrm>
            <a:off x="1296000" y="4766400"/>
            <a:ext cx="83592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</a:t>
            </a:r>
            <a:r>
              <a:rPr b="1" lang="ru-RU" sz="3600" spc="-1" strike="noStrike">
                <a:solidFill>
                  <a:srgbClr val="0e206d"/>
                </a:solidFill>
                <a:latin typeface="Roboto"/>
                <a:ea typeface="DejaVu Sans"/>
              </a:rPr>
              <a:t>2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2" name="CustomShape 21"/>
          <p:cNvSpPr/>
          <p:nvPr/>
        </p:nvSpPr>
        <p:spPr>
          <a:xfrm>
            <a:off x="1296000" y="6912000"/>
            <a:ext cx="95004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</a:t>
            </a:r>
            <a:r>
              <a:rPr b="1" lang="ru-RU" sz="3600" spc="-1" strike="noStrike">
                <a:solidFill>
                  <a:srgbClr val="0e206d"/>
                </a:solidFill>
                <a:latin typeface="Roboto"/>
                <a:ea typeface="DejaVu Sans"/>
              </a:rPr>
              <a:t>3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3" name="CustomShape 22"/>
          <p:cNvSpPr/>
          <p:nvPr/>
        </p:nvSpPr>
        <p:spPr>
          <a:xfrm>
            <a:off x="1296000" y="8928000"/>
            <a:ext cx="1006200" cy="5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</a:t>
            </a:r>
            <a:r>
              <a:rPr b="1" lang="ru-RU" sz="3600" spc="-1" strike="noStrike">
                <a:solidFill>
                  <a:srgbClr val="0e206d"/>
                </a:solidFill>
                <a:latin typeface="Roboto"/>
                <a:ea typeface="DejaVu Sans"/>
              </a:rPr>
              <a:t>4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4896360"/>
            <a:ext cx="2178720" cy="4359960"/>
          </a:xfrm>
          <a:custGeom>
            <a:avLst/>
            <a:gdLst/>
            <a:ahLst/>
            <a:rect l="l" t="t" r="r" b="b"/>
            <a:pathLst>
              <a:path w="2181225" h="4362450">
                <a:moveTo>
                  <a:pt x="2181190" y="2181259"/>
                </a:moveTo>
                <a:lnTo>
                  <a:pt x="2180670" y="2229321"/>
                </a:lnTo>
                <a:lnTo>
                  <a:pt x="2179120" y="2277128"/>
                </a:lnTo>
                <a:lnTo>
                  <a:pt x="2176550" y="2324671"/>
                </a:lnTo>
                <a:lnTo>
                  <a:pt x="2172970" y="2371939"/>
                </a:lnTo>
                <a:lnTo>
                  <a:pt x="2168390" y="2418921"/>
                </a:lnTo>
                <a:lnTo>
                  <a:pt x="2162823" y="2465606"/>
                </a:lnTo>
                <a:lnTo>
                  <a:pt x="2156277" y="2511985"/>
                </a:lnTo>
                <a:lnTo>
                  <a:pt x="2148765" y="2558045"/>
                </a:lnTo>
                <a:lnTo>
                  <a:pt x="2140296" y="2603778"/>
                </a:lnTo>
                <a:lnTo>
                  <a:pt x="2130880" y="2649171"/>
                </a:lnTo>
                <a:lnTo>
                  <a:pt x="2120530" y="2694214"/>
                </a:lnTo>
                <a:lnTo>
                  <a:pt x="2109255" y="2738897"/>
                </a:lnTo>
                <a:lnTo>
                  <a:pt x="2097067" y="2783209"/>
                </a:lnTo>
                <a:lnTo>
                  <a:pt x="2083975" y="2827139"/>
                </a:lnTo>
                <a:lnTo>
                  <a:pt x="2069990" y="2870677"/>
                </a:lnTo>
                <a:lnTo>
                  <a:pt x="2055124" y="2913813"/>
                </a:lnTo>
                <a:lnTo>
                  <a:pt x="2039386" y="2956534"/>
                </a:lnTo>
                <a:lnTo>
                  <a:pt x="2022787" y="2998831"/>
                </a:lnTo>
                <a:lnTo>
                  <a:pt x="2005338" y="3040694"/>
                </a:lnTo>
                <a:lnTo>
                  <a:pt x="1987050" y="3082111"/>
                </a:lnTo>
                <a:lnTo>
                  <a:pt x="1967933" y="3123072"/>
                </a:lnTo>
                <a:lnTo>
                  <a:pt x="1947998" y="3163566"/>
                </a:lnTo>
                <a:lnTo>
                  <a:pt x="1927256" y="3203582"/>
                </a:lnTo>
                <a:lnTo>
                  <a:pt x="1905717" y="3243110"/>
                </a:lnTo>
                <a:lnTo>
                  <a:pt x="1883391" y="3282140"/>
                </a:lnTo>
                <a:lnTo>
                  <a:pt x="1860290" y="3320660"/>
                </a:lnTo>
                <a:lnTo>
                  <a:pt x="1836424" y="3358660"/>
                </a:lnTo>
                <a:lnTo>
                  <a:pt x="1811804" y="3396130"/>
                </a:lnTo>
                <a:lnTo>
                  <a:pt x="1786441" y="3433058"/>
                </a:lnTo>
                <a:lnTo>
                  <a:pt x="1760344" y="3469434"/>
                </a:lnTo>
                <a:lnTo>
                  <a:pt x="1733525" y="3505248"/>
                </a:lnTo>
                <a:lnTo>
                  <a:pt x="1705994" y="3540488"/>
                </a:lnTo>
                <a:lnTo>
                  <a:pt x="1677763" y="3575145"/>
                </a:lnTo>
                <a:lnTo>
                  <a:pt x="1648841" y="3609207"/>
                </a:lnTo>
                <a:lnTo>
                  <a:pt x="1619239" y="3642663"/>
                </a:lnTo>
                <a:lnTo>
                  <a:pt x="1588968" y="3675504"/>
                </a:lnTo>
                <a:lnTo>
                  <a:pt x="1558039" y="3707718"/>
                </a:lnTo>
                <a:lnTo>
                  <a:pt x="1526462" y="3739295"/>
                </a:lnTo>
                <a:lnTo>
                  <a:pt x="1494248" y="3770225"/>
                </a:lnTo>
                <a:lnTo>
                  <a:pt x="1461407" y="3800496"/>
                </a:lnTo>
                <a:lnTo>
                  <a:pt x="1427950" y="3830098"/>
                </a:lnTo>
                <a:lnTo>
                  <a:pt x="1393888" y="3859020"/>
                </a:lnTo>
                <a:lnTo>
                  <a:pt x="1359232" y="3887251"/>
                </a:lnTo>
                <a:lnTo>
                  <a:pt x="1323992" y="3914782"/>
                </a:lnTo>
                <a:lnTo>
                  <a:pt x="1288178" y="3941601"/>
                </a:lnTo>
                <a:lnTo>
                  <a:pt x="1251802" y="3967698"/>
                </a:lnTo>
                <a:lnTo>
                  <a:pt x="1214874" y="3993062"/>
                </a:lnTo>
                <a:lnTo>
                  <a:pt x="1177404" y="4017682"/>
                </a:lnTo>
                <a:lnTo>
                  <a:pt x="1139404" y="4041548"/>
                </a:lnTo>
                <a:lnTo>
                  <a:pt x="1100884" y="4064649"/>
                </a:lnTo>
                <a:lnTo>
                  <a:pt x="1061854" y="4086975"/>
                </a:lnTo>
                <a:lnTo>
                  <a:pt x="1022326" y="4108514"/>
                </a:lnTo>
                <a:lnTo>
                  <a:pt x="982310" y="4129257"/>
                </a:lnTo>
                <a:lnTo>
                  <a:pt x="941816" y="4149192"/>
                </a:lnTo>
                <a:lnTo>
                  <a:pt x="900855" y="4168309"/>
                </a:lnTo>
                <a:lnTo>
                  <a:pt x="859438" y="4186597"/>
                </a:lnTo>
                <a:lnTo>
                  <a:pt x="817575" y="4204046"/>
                </a:lnTo>
                <a:lnTo>
                  <a:pt x="775278" y="4220644"/>
                </a:lnTo>
                <a:lnTo>
                  <a:pt x="732556" y="4236382"/>
                </a:lnTo>
                <a:lnTo>
                  <a:pt x="689421" y="4251249"/>
                </a:lnTo>
                <a:lnTo>
                  <a:pt x="645883" y="4265234"/>
                </a:lnTo>
                <a:lnTo>
                  <a:pt x="601952" y="4278326"/>
                </a:lnTo>
                <a:lnTo>
                  <a:pt x="557640" y="4290515"/>
                </a:lnTo>
                <a:lnTo>
                  <a:pt x="512957" y="4301790"/>
                </a:lnTo>
                <a:lnTo>
                  <a:pt x="467913" y="4312140"/>
                </a:lnTo>
                <a:lnTo>
                  <a:pt x="422520" y="4321555"/>
                </a:lnTo>
                <a:lnTo>
                  <a:pt x="376788" y="4330024"/>
                </a:lnTo>
                <a:lnTo>
                  <a:pt x="330727" y="4337537"/>
                </a:lnTo>
                <a:lnTo>
                  <a:pt x="284348" y="4344082"/>
                </a:lnTo>
                <a:lnTo>
                  <a:pt x="237663" y="4349650"/>
                </a:lnTo>
                <a:lnTo>
                  <a:pt x="190680" y="4354230"/>
                </a:lnTo>
                <a:lnTo>
                  <a:pt x="143412" y="4357810"/>
                </a:lnTo>
                <a:lnTo>
                  <a:pt x="95869" y="4360380"/>
                </a:lnTo>
                <a:lnTo>
                  <a:pt x="48061" y="4361930"/>
                </a:lnTo>
                <a:lnTo>
                  <a:pt x="0" y="4362449"/>
                </a:lnTo>
                <a:lnTo>
                  <a:pt x="0" y="0"/>
                </a:lnTo>
                <a:lnTo>
                  <a:pt x="48061" y="519"/>
                </a:lnTo>
                <a:lnTo>
                  <a:pt x="95869" y="2069"/>
                </a:lnTo>
                <a:lnTo>
                  <a:pt x="143412" y="4639"/>
                </a:lnTo>
                <a:lnTo>
                  <a:pt x="190680" y="8219"/>
                </a:lnTo>
                <a:lnTo>
                  <a:pt x="237663" y="12799"/>
                </a:lnTo>
                <a:lnTo>
                  <a:pt x="284348" y="18367"/>
                </a:lnTo>
                <a:lnTo>
                  <a:pt x="330727" y="24912"/>
                </a:lnTo>
                <a:lnTo>
                  <a:pt x="376788" y="32425"/>
                </a:lnTo>
                <a:lnTo>
                  <a:pt x="422520" y="40895"/>
                </a:lnTo>
                <a:lnTo>
                  <a:pt x="467913" y="50310"/>
                </a:lnTo>
                <a:lnTo>
                  <a:pt x="512957" y="60660"/>
                </a:lnTo>
                <a:lnTo>
                  <a:pt x="557640" y="71936"/>
                </a:lnTo>
                <a:lnTo>
                  <a:pt x="601952" y="84125"/>
                </a:lnTo>
                <a:lnTo>
                  <a:pt x="645883" y="97217"/>
                </a:lnTo>
                <a:lnTo>
                  <a:pt x="689421" y="111202"/>
                </a:lnTo>
                <a:lnTo>
                  <a:pt x="732556" y="126069"/>
                </a:lnTo>
                <a:lnTo>
                  <a:pt x="775278" y="141807"/>
                </a:lnTo>
                <a:lnTo>
                  <a:pt x="817575" y="158406"/>
                </a:lnTo>
                <a:lnTo>
                  <a:pt x="859438" y="175856"/>
                </a:lnTo>
                <a:lnTo>
                  <a:pt x="900855" y="194144"/>
                </a:lnTo>
                <a:lnTo>
                  <a:pt x="941816" y="213262"/>
                </a:lnTo>
                <a:lnTo>
                  <a:pt x="982310" y="233197"/>
                </a:lnTo>
                <a:lnTo>
                  <a:pt x="1022326" y="253940"/>
                </a:lnTo>
                <a:lnTo>
                  <a:pt x="1061854" y="275480"/>
                </a:lnTo>
                <a:lnTo>
                  <a:pt x="1100884" y="297806"/>
                </a:lnTo>
                <a:lnTo>
                  <a:pt x="1139404" y="320908"/>
                </a:lnTo>
                <a:lnTo>
                  <a:pt x="1177404" y="344774"/>
                </a:lnTo>
                <a:lnTo>
                  <a:pt x="1214874" y="369395"/>
                </a:lnTo>
                <a:lnTo>
                  <a:pt x="1251802" y="394760"/>
                </a:lnTo>
                <a:lnTo>
                  <a:pt x="1288178" y="420857"/>
                </a:lnTo>
                <a:lnTo>
                  <a:pt x="1323992" y="447677"/>
                </a:lnTo>
                <a:lnTo>
                  <a:pt x="1359232" y="475208"/>
                </a:lnTo>
                <a:lnTo>
                  <a:pt x="1393888" y="503441"/>
                </a:lnTo>
                <a:lnTo>
                  <a:pt x="1427950" y="532364"/>
                </a:lnTo>
                <a:lnTo>
                  <a:pt x="1461407" y="561966"/>
                </a:lnTo>
                <a:lnTo>
                  <a:pt x="1494248" y="592238"/>
                </a:lnTo>
                <a:lnTo>
                  <a:pt x="1526462" y="623168"/>
                </a:lnTo>
                <a:lnTo>
                  <a:pt x="1558039" y="654746"/>
                </a:lnTo>
                <a:lnTo>
                  <a:pt x="1588968" y="686962"/>
                </a:lnTo>
                <a:lnTo>
                  <a:pt x="1619239" y="719803"/>
                </a:lnTo>
                <a:lnTo>
                  <a:pt x="1648841" y="753261"/>
                </a:lnTo>
                <a:lnTo>
                  <a:pt x="1677763" y="787324"/>
                </a:lnTo>
                <a:lnTo>
                  <a:pt x="1705994" y="821981"/>
                </a:lnTo>
                <a:lnTo>
                  <a:pt x="1733525" y="857222"/>
                </a:lnTo>
                <a:lnTo>
                  <a:pt x="1760344" y="893037"/>
                </a:lnTo>
                <a:lnTo>
                  <a:pt x="1786441" y="929414"/>
                </a:lnTo>
                <a:lnTo>
                  <a:pt x="1811804" y="966344"/>
                </a:lnTo>
                <a:lnTo>
                  <a:pt x="1836424" y="1003814"/>
                </a:lnTo>
                <a:lnTo>
                  <a:pt x="1860290" y="1041816"/>
                </a:lnTo>
                <a:lnTo>
                  <a:pt x="1883391" y="1080337"/>
                </a:lnTo>
                <a:lnTo>
                  <a:pt x="1905717" y="1119368"/>
                </a:lnTo>
                <a:lnTo>
                  <a:pt x="1927256" y="1158898"/>
                </a:lnTo>
                <a:lnTo>
                  <a:pt x="1947998" y="1198916"/>
                </a:lnTo>
                <a:lnTo>
                  <a:pt x="1967933" y="1239411"/>
                </a:lnTo>
                <a:lnTo>
                  <a:pt x="1987050" y="1280373"/>
                </a:lnTo>
                <a:lnTo>
                  <a:pt x="2005338" y="1321791"/>
                </a:lnTo>
                <a:lnTo>
                  <a:pt x="2022787" y="1363655"/>
                </a:lnTo>
                <a:lnTo>
                  <a:pt x="2039386" y="1405954"/>
                </a:lnTo>
                <a:lnTo>
                  <a:pt x="2055124" y="1448677"/>
                </a:lnTo>
                <a:lnTo>
                  <a:pt x="2069990" y="1491814"/>
                </a:lnTo>
                <a:lnTo>
                  <a:pt x="2083975" y="1535353"/>
                </a:lnTo>
                <a:lnTo>
                  <a:pt x="2097067" y="1579285"/>
                </a:lnTo>
                <a:lnTo>
                  <a:pt x="2109255" y="1623599"/>
                </a:lnTo>
                <a:lnTo>
                  <a:pt x="2120530" y="1668284"/>
                </a:lnTo>
                <a:lnTo>
                  <a:pt x="2130880" y="1713329"/>
                </a:lnTo>
                <a:lnTo>
                  <a:pt x="2140296" y="1758724"/>
                </a:lnTo>
                <a:lnTo>
                  <a:pt x="2148765" y="1804458"/>
                </a:lnTo>
                <a:lnTo>
                  <a:pt x="2156277" y="1850520"/>
                </a:lnTo>
                <a:lnTo>
                  <a:pt x="2162823" y="1896900"/>
                </a:lnTo>
                <a:lnTo>
                  <a:pt x="2168390" y="1943588"/>
                </a:lnTo>
                <a:lnTo>
                  <a:pt x="2172970" y="1990572"/>
                </a:lnTo>
                <a:lnTo>
                  <a:pt x="2176550" y="2037841"/>
                </a:lnTo>
                <a:lnTo>
                  <a:pt x="2179120" y="2085386"/>
                </a:lnTo>
                <a:lnTo>
                  <a:pt x="2180670" y="2133196"/>
                </a:lnTo>
                <a:lnTo>
                  <a:pt x="2181190" y="2181259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16099920" y="0"/>
            <a:ext cx="2185560" cy="2185560"/>
          </a:xfrm>
          <a:custGeom>
            <a:avLst/>
            <a:gdLst/>
            <a:ahLst/>
            <a:rect l="l" t="t" r="r" b="b"/>
            <a:pathLst>
              <a:path w="2188209" h="2188210">
                <a:moveTo>
                  <a:pt x="2187914" y="0"/>
                </a:moveTo>
                <a:lnTo>
                  <a:pt x="2187914" y="2187891"/>
                </a:lnTo>
                <a:lnTo>
                  <a:pt x="2142433" y="2187400"/>
                </a:lnTo>
                <a:lnTo>
                  <a:pt x="2094416" y="2185843"/>
                </a:lnTo>
                <a:lnTo>
                  <a:pt x="2046664" y="2183261"/>
                </a:lnTo>
                <a:lnTo>
                  <a:pt x="1999189" y="2179664"/>
                </a:lnTo>
                <a:lnTo>
                  <a:pt x="1952001" y="2175065"/>
                </a:lnTo>
                <a:lnTo>
                  <a:pt x="1905110" y="2169472"/>
                </a:lnTo>
                <a:lnTo>
                  <a:pt x="1858529" y="2162898"/>
                </a:lnTo>
                <a:lnTo>
                  <a:pt x="1812266" y="2155352"/>
                </a:lnTo>
                <a:lnTo>
                  <a:pt x="1766333" y="2146846"/>
                </a:lnTo>
                <a:lnTo>
                  <a:pt x="1720741" y="2137390"/>
                </a:lnTo>
                <a:lnTo>
                  <a:pt x="1675500" y="2126994"/>
                </a:lnTo>
                <a:lnTo>
                  <a:pt x="1630621" y="2115670"/>
                </a:lnTo>
                <a:lnTo>
                  <a:pt x="1586115" y="2103427"/>
                </a:lnTo>
                <a:lnTo>
                  <a:pt x="1541992" y="2090278"/>
                </a:lnTo>
                <a:lnTo>
                  <a:pt x="1498263" y="2076232"/>
                </a:lnTo>
                <a:lnTo>
                  <a:pt x="1454939" y="2061300"/>
                </a:lnTo>
                <a:lnTo>
                  <a:pt x="1412030" y="2045493"/>
                </a:lnTo>
                <a:lnTo>
                  <a:pt x="1369548" y="2028822"/>
                </a:lnTo>
                <a:lnTo>
                  <a:pt x="1327502" y="2011297"/>
                </a:lnTo>
                <a:lnTo>
                  <a:pt x="1285903" y="1992928"/>
                </a:lnTo>
                <a:lnTo>
                  <a:pt x="1244763" y="1973728"/>
                </a:lnTo>
                <a:lnTo>
                  <a:pt x="1204092" y="1953706"/>
                </a:lnTo>
                <a:lnTo>
                  <a:pt x="1163900" y="1932872"/>
                </a:lnTo>
                <a:lnTo>
                  <a:pt x="1124199" y="1911239"/>
                </a:lnTo>
                <a:lnTo>
                  <a:pt x="1084998" y="1888816"/>
                </a:lnTo>
                <a:lnTo>
                  <a:pt x="1046310" y="1865613"/>
                </a:lnTo>
                <a:lnTo>
                  <a:pt x="1008143" y="1841643"/>
                </a:lnTo>
                <a:lnTo>
                  <a:pt x="970510" y="1816915"/>
                </a:lnTo>
                <a:lnTo>
                  <a:pt x="933420" y="1791440"/>
                </a:lnTo>
                <a:lnTo>
                  <a:pt x="896885" y="1765229"/>
                </a:lnTo>
                <a:lnTo>
                  <a:pt x="860914" y="1738293"/>
                </a:lnTo>
                <a:lnTo>
                  <a:pt x="825520" y="1710642"/>
                </a:lnTo>
                <a:lnTo>
                  <a:pt x="790712" y="1682287"/>
                </a:lnTo>
                <a:lnTo>
                  <a:pt x="756501" y="1653238"/>
                </a:lnTo>
                <a:lnTo>
                  <a:pt x="722898" y="1623507"/>
                </a:lnTo>
                <a:lnTo>
                  <a:pt x="689914" y="1593103"/>
                </a:lnTo>
                <a:lnTo>
                  <a:pt x="657559" y="1562039"/>
                </a:lnTo>
                <a:lnTo>
                  <a:pt x="625844" y="1530323"/>
                </a:lnTo>
                <a:lnTo>
                  <a:pt x="594779" y="1497968"/>
                </a:lnTo>
                <a:lnTo>
                  <a:pt x="564376" y="1464984"/>
                </a:lnTo>
                <a:lnTo>
                  <a:pt x="534645" y="1431381"/>
                </a:lnTo>
                <a:lnTo>
                  <a:pt x="505596" y="1397170"/>
                </a:lnTo>
                <a:lnTo>
                  <a:pt x="477241" y="1362362"/>
                </a:lnTo>
                <a:lnTo>
                  <a:pt x="449590" y="1326967"/>
                </a:lnTo>
                <a:lnTo>
                  <a:pt x="422654" y="1290997"/>
                </a:lnTo>
                <a:lnTo>
                  <a:pt x="396443" y="1254461"/>
                </a:lnTo>
                <a:lnTo>
                  <a:pt x="370968" y="1217371"/>
                </a:lnTo>
                <a:lnTo>
                  <a:pt x="346241" y="1179738"/>
                </a:lnTo>
                <a:lnTo>
                  <a:pt x="322270" y="1141571"/>
                </a:lnTo>
                <a:lnTo>
                  <a:pt x="299068" y="1102882"/>
                </a:lnTo>
                <a:lnTo>
                  <a:pt x="276645" y="1063682"/>
                </a:lnTo>
                <a:lnTo>
                  <a:pt x="255012" y="1023980"/>
                </a:lnTo>
                <a:lnTo>
                  <a:pt x="234179" y="983788"/>
                </a:lnTo>
                <a:lnTo>
                  <a:pt x="214157" y="943117"/>
                </a:lnTo>
                <a:lnTo>
                  <a:pt x="194956" y="901977"/>
                </a:lnTo>
                <a:lnTo>
                  <a:pt x="176588" y="860378"/>
                </a:lnTo>
                <a:lnTo>
                  <a:pt x="159063" y="818332"/>
                </a:lnTo>
                <a:lnTo>
                  <a:pt x="142392" y="775849"/>
                </a:lnTo>
                <a:lnTo>
                  <a:pt x="126586" y="732941"/>
                </a:lnTo>
                <a:lnTo>
                  <a:pt x="111654" y="689616"/>
                </a:lnTo>
                <a:lnTo>
                  <a:pt x="97608" y="645887"/>
                </a:lnTo>
                <a:lnTo>
                  <a:pt x="84459" y="601764"/>
                </a:lnTo>
                <a:lnTo>
                  <a:pt x="72217" y="557258"/>
                </a:lnTo>
                <a:lnTo>
                  <a:pt x="60893" y="512379"/>
                </a:lnTo>
                <a:lnTo>
                  <a:pt x="50498" y="467138"/>
                </a:lnTo>
                <a:lnTo>
                  <a:pt x="41042" y="421545"/>
                </a:lnTo>
                <a:lnTo>
                  <a:pt x="32535" y="375613"/>
                </a:lnTo>
                <a:lnTo>
                  <a:pt x="24990" y="329350"/>
                </a:lnTo>
                <a:lnTo>
                  <a:pt x="18416" y="282768"/>
                </a:lnTo>
                <a:lnTo>
                  <a:pt x="12824" y="235877"/>
                </a:lnTo>
                <a:lnTo>
                  <a:pt x="8225" y="188689"/>
                </a:lnTo>
                <a:lnTo>
                  <a:pt x="4629" y="141214"/>
                </a:lnTo>
                <a:lnTo>
                  <a:pt x="2047" y="93462"/>
                </a:lnTo>
                <a:lnTo>
                  <a:pt x="490" y="45444"/>
                </a:lnTo>
                <a:lnTo>
                  <a:pt x="0" y="0"/>
                </a:lnTo>
                <a:lnTo>
                  <a:pt x="2187914" y="0"/>
                </a:lnTo>
                <a:close/>
              </a:path>
            </a:pathLst>
          </a:custGeom>
          <a:solidFill>
            <a:srgbClr val="4545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"/>
          <p:cNvSpPr/>
          <p:nvPr/>
        </p:nvSpPr>
        <p:spPr>
          <a:xfrm>
            <a:off x="1489680" y="2188080"/>
            <a:ext cx="2496240" cy="2480400"/>
          </a:xfrm>
          <a:custGeom>
            <a:avLst/>
            <a:gdLst/>
            <a:ahLst/>
            <a:rect l="l" t="t" r="r" b="b"/>
            <a:pathLst>
              <a:path w="2498725" h="2482850">
                <a:moveTo>
                  <a:pt x="2231769" y="2482247"/>
                </a:moveTo>
                <a:lnTo>
                  <a:pt x="266892" y="2482247"/>
                </a:lnTo>
                <a:lnTo>
                  <a:pt x="219007" y="2477915"/>
                </a:lnTo>
                <a:lnTo>
                  <a:pt x="173901" y="2465430"/>
                </a:lnTo>
                <a:lnTo>
                  <a:pt x="132336" y="2445556"/>
                </a:lnTo>
                <a:lnTo>
                  <a:pt x="95075" y="2419061"/>
                </a:lnTo>
                <a:lnTo>
                  <a:pt x="62880" y="2386710"/>
                </a:lnTo>
                <a:lnTo>
                  <a:pt x="36513" y="2349268"/>
                </a:lnTo>
                <a:lnTo>
                  <a:pt x="16736" y="2307502"/>
                </a:lnTo>
                <a:lnTo>
                  <a:pt x="4311" y="2262177"/>
                </a:lnTo>
                <a:lnTo>
                  <a:pt x="0" y="2214059"/>
                </a:lnTo>
                <a:lnTo>
                  <a:pt x="0" y="268188"/>
                </a:lnTo>
                <a:lnTo>
                  <a:pt x="4311" y="220070"/>
                </a:lnTo>
                <a:lnTo>
                  <a:pt x="16736" y="174745"/>
                </a:lnTo>
                <a:lnTo>
                  <a:pt x="36513" y="132979"/>
                </a:lnTo>
                <a:lnTo>
                  <a:pt x="62880" y="95537"/>
                </a:lnTo>
                <a:lnTo>
                  <a:pt x="95075" y="63186"/>
                </a:lnTo>
                <a:lnTo>
                  <a:pt x="132336" y="36690"/>
                </a:lnTo>
                <a:lnTo>
                  <a:pt x="173901" y="16817"/>
                </a:lnTo>
                <a:lnTo>
                  <a:pt x="219007" y="4332"/>
                </a:lnTo>
                <a:lnTo>
                  <a:pt x="266892" y="0"/>
                </a:lnTo>
                <a:lnTo>
                  <a:pt x="2231769" y="0"/>
                </a:lnTo>
                <a:lnTo>
                  <a:pt x="2279655" y="4332"/>
                </a:lnTo>
                <a:lnTo>
                  <a:pt x="2324761" y="16817"/>
                </a:lnTo>
                <a:lnTo>
                  <a:pt x="2366325" y="36690"/>
                </a:lnTo>
                <a:lnTo>
                  <a:pt x="2403586" y="63186"/>
                </a:lnTo>
                <a:lnTo>
                  <a:pt x="2435781" y="95537"/>
                </a:lnTo>
                <a:lnTo>
                  <a:pt x="2462148" y="132979"/>
                </a:lnTo>
                <a:lnTo>
                  <a:pt x="2481926" y="174745"/>
                </a:lnTo>
                <a:lnTo>
                  <a:pt x="2494351" y="220070"/>
                </a:lnTo>
                <a:lnTo>
                  <a:pt x="2498662" y="268188"/>
                </a:lnTo>
                <a:lnTo>
                  <a:pt x="2498662" y="2214059"/>
                </a:lnTo>
                <a:lnTo>
                  <a:pt x="2494351" y="2262177"/>
                </a:lnTo>
                <a:lnTo>
                  <a:pt x="2481926" y="2307502"/>
                </a:lnTo>
                <a:lnTo>
                  <a:pt x="2462148" y="2349268"/>
                </a:lnTo>
                <a:lnTo>
                  <a:pt x="2435781" y="2386710"/>
                </a:lnTo>
                <a:lnTo>
                  <a:pt x="2403586" y="2419061"/>
                </a:lnTo>
                <a:lnTo>
                  <a:pt x="2366325" y="2445556"/>
                </a:lnTo>
                <a:lnTo>
                  <a:pt x="2324761" y="2465430"/>
                </a:lnTo>
                <a:lnTo>
                  <a:pt x="2279655" y="2477915"/>
                </a:lnTo>
                <a:lnTo>
                  <a:pt x="2231769" y="2482247"/>
                </a:lnTo>
                <a:close/>
              </a:path>
            </a:pathLst>
          </a:custGeom>
          <a:solidFill>
            <a:srgbClr val="ff90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4"/>
          <p:cNvSpPr/>
          <p:nvPr/>
        </p:nvSpPr>
        <p:spPr>
          <a:xfrm>
            <a:off x="10787040" y="1996920"/>
            <a:ext cx="2496240" cy="2480400"/>
          </a:xfrm>
          <a:custGeom>
            <a:avLst/>
            <a:gdLst/>
            <a:ahLst/>
            <a:rect l="l" t="t" r="r" b="b"/>
            <a:pathLst>
              <a:path w="2498725" h="2482850">
                <a:moveTo>
                  <a:pt x="2231769" y="2482247"/>
                </a:moveTo>
                <a:lnTo>
                  <a:pt x="266892" y="2482247"/>
                </a:lnTo>
                <a:lnTo>
                  <a:pt x="219007" y="2477915"/>
                </a:lnTo>
                <a:lnTo>
                  <a:pt x="173901" y="2465430"/>
                </a:lnTo>
                <a:lnTo>
                  <a:pt x="132336" y="2445556"/>
                </a:lnTo>
                <a:lnTo>
                  <a:pt x="95075" y="2419061"/>
                </a:lnTo>
                <a:lnTo>
                  <a:pt x="62880" y="2386710"/>
                </a:lnTo>
                <a:lnTo>
                  <a:pt x="36513" y="2349268"/>
                </a:lnTo>
                <a:lnTo>
                  <a:pt x="16736" y="2307502"/>
                </a:lnTo>
                <a:lnTo>
                  <a:pt x="4311" y="2262177"/>
                </a:lnTo>
                <a:lnTo>
                  <a:pt x="0" y="2214059"/>
                </a:lnTo>
                <a:lnTo>
                  <a:pt x="0" y="268188"/>
                </a:lnTo>
                <a:lnTo>
                  <a:pt x="4311" y="220070"/>
                </a:lnTo>
                <a:lnTo>
                  <a:pt x="16736" y="174745"/>
                </a:lnTo>
                <a:lnTo>
                  <a:pt x="36513" y="132979"/>
                </a:lnTo>
                <a:lnTo>
                  <a:pt x="62880" y="95537"/>
                </a:lnTo>
                <a:lnTo>
                  <a:pt x="95075" y="63186"/>
                </a:lnTo>
                <a:lnTo>
                  <a:pt x="132336" y="36690"/>
                </a:lnTo>
                <a:lnTo>
                  <a:pt x="173901" y="16817"/>
                </a:lnTo>
                <a:lnTo>
                  <a:pt x="219007" y="4332"/>
                </a:lnTo>
                <a:lnTo>
                  <a:pt x="266892" y="0"/>
                </a:lnTo>
                <a:lnTo>
                  <a:pt x="2231769" y="0"/>
                </a:lnTo>
                <a:lnTo>
                  <a:pt x="2279655" y="4332"/>
                </a:lnTo>
                <a:lnTo>
                  <a:pt x="2324761" y="16817"/>
                </a:lnTo>
                <a:lnTo>
                  <a:pt x="2366325" y="36690"/>
                </a:lnTo>
                <a:lnTo>
                  <a:pt x="2403586" y="63186"/>
                </a:lnTo>
                <a:lnTo>
                  <a:pt x="2435781" y="95537"/>
                </a:lnTo>
                <a:lnTo>
                  <a:pt x="2462148" y="132979"/>
                </a:lnTo>
                <a:lnTo>
                  <a:pt x="2481926" y="174745"/>
                </a:lnTo>
                <a:lnTo>
                  <a:pt x="2494351" y="220070"/>
                </a:lnTo>
                <a:lnTo>
                  <a:pt x="2498662" y="268188"/>
                </a:lnTo>
                <a:lnTo>
                  <a:pt x="2498662" y="2214059"/>
                </a:lnTo>
                <a:lnTo>
                  <a:pt x="2494351" y="2262177"/>
                </a:lnTo>
                <a:lnTo>
                  <a:pt x="2481926" y="2307502"/>
                </a:lnTo>
                <a:lnTo>
                  <a:pt x="2462148" y="2349268"/>
                </a:lnTo>
                <a:lnTo>
                  <a:pt x="2435781" y="2386710"/>
                </a:lnTo>
                <a:lnTo>
                  <a:pt x="2403586" y="2419061"/>
                </a:lnTo>
                <a:lnTo>
                  <a:pt x="2366325" y="2445556"/>
                </a:lnTo>
                <a:lnTo>
                  <a:pt x="2324761" y="2465430"/>
                </a:lnTo>
                <a:lnTo>
                  <a:pt x="2279655" y="2477915"/>
                </a:lnTo>
                <a:lnTo>
                  <a:pt x="2231769" y="2482247"/>
                </a:lnTo>
                <a:close/>
              </a:path>
            </a:pathLst>
          </a:custGeom>
          <a:solidFill>
            <a:srgbClr val="ff90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5"/>
          <p:cNvSpPr/>
          <p:nvPr/>
        </p:nvSpPr>
        <p:spPr>
          <a:xfrm>
            <a:off x="8910360" y="6781680"/>
            <a:ext cx="2496240" cy="2480400"/>
          </a:xfrm>
          <a:custGeom>
            <a:avLst/>
            <a:gdLst/>
            <a:ahLst/>
            <a:rect l="l" t="t" r="r" b="b"/>
            <a:pathLst>
              <a:path w="2498725" h="2482850">
                <a:moveTo>
                  <a:pt x="2231769" y="2482247"/>
                </a:moveTo>
                <a:lnTo>
                  <a:pt x="266892" y="2482247"/>
                </a:lnTo>
                <a:lnTo>
                  <a:pt x="219007" y="2477915"/>
                </a:lnTo>
                <a:lnTo>
                  <a:pt x="173901" y="2465430"/>
                </a:lnTo>
                <a:lnTo>
                  <a:pt x="132336" y="2445556"/>
                </a:lnTo>
                <a:lnTo>
                  <a:pt x="95075" y="2419061"/>
                </a:lnTo>
                <a:lnTo>
                  <a:pt x="62880" y="2386710"/>
                </a:lnTo>
                <a:lnTo>
                  <a:pt x="36513" y="2349268"/>
                </a:lnTo>
                <a:lnTo>
                  <a:pt x="16736" y="2307502"/>
                </a:lnTo>
                <a:lnTo>
                  <a:pt x="4311" y="2262177"/>
                </a:lnTo>
                <a:lnTo>
                  <a:pt x="0" y="2214059"/>
                </a:lnTo>
                <a:lnTo>
                  <a:pt x="0" y="268188"/>
                </a:lnTo>
                <a:lnTo>
                  <a:pt x="4311" y="220070"/>
                </a:lnTo>
                <a:lnTo>
                  <a:pt x="16736" y="174745"/>
                </a:lnTo>
                <a:lnTo>
                  <a:pt x="36513" y="132979"/>
                </a:lnTo>
                <a:lnTo>
                  <a:pt x="62880" y="95537"/>
                </a:lnTo>
                <a:lnTo>
                  <a:pt x="95075" y="63186"/>
                </a:lnTo>
                <a:lnTo>
                  <a:pt x="132336" y="36690"/>
                </a:lnTo>
                <a:lnTo>
                  <a:pt x="173901" y="16817"/>
                </a:lnTo>
                <a:lnTo>
                  <a:pt x="219007" y="4332"/>
                </a:lnTo>
                <a:lnTo>
                  <a:pt x="266892" y="0"/>
                </a:lnTo>
                <a:lnTo>
                  <a:pt x="2231769" y="0"/>
                </a:lnTo>
                <a:lnTo>
                  <a:pt x="2279655" y="4332"/>
                </a:lnTo>
                <a:lnTo>
                  <a:pt x="2324761" y="16817"/>
                </a:lnTo>
                <a:lnTo>
                  <a:pt x="2366325" y="36690"/>
                </a:lnTo>
                <a:lnTo>
                  <a:pt x="2403586" y="63186"/>
                </a:lnTo>
                <a:lnTo>
                  <a:pt x="2435781" y="95537"/>
                </a:lnTo>
                <a:lnTo>
                  <a:pt x="2462148" y="132979"/>
                </a:lnTo>
                <a:lnTo>
                  <a:pt x="2481926" y="174745"/>
                </a:lnTo>
                <a:lnTo>
                  <a:pt x="2494351" y="220070"/>
                </a:lnTo>
                <a:lnTo>
                  <a:pt x="2498662" y="268188"/>
                </a:lnTo>
                <a:lnTo>
                  <a:pt x="2498662" y="2214059"/>
                </a:lnTo>
                <a:lnTo>
                  <a:pt x="2494351" y="2262177"/>
                </a:lnTo>
                <a:lnTo>
                  <a:pt x="2481926" y="2307502"/>
                </a:lnTo>
                <a:lnTo>
                  <a:pt x="2462148" y="2349268"/>
                </a:lnTo>
                <a:lnTo>
                  <a:pt x="2435781" y="2386710"/>
                </a:lnTo>
                <a:lnTo>
                  <a:pt x="2403586" y="2419061"/>
                </a:lnTo>
                <a:lnTo>
                  <a:pt x="2366325" y="2445556"/>
                </a:lnTo>
                <a:lnTo>
                  <a:pt x="2324761" y="2465430"/>
                </a:lnTo>
                <a:lnTo>
                  <a:pt x="2279655" y="2477915"/>
                </a:lnTo>
                <a:lnTo>
                  <a:pt x="2231769" y="2482247"/>
                </a:lnTo>
                <a:close/>
              </a:path>
            </a:pathLst>
          </a:custGeom>
          <a:solidFill>
            <a:srgbClr val="ff90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6"/>
          <p:cNvSpPr/>
          <p:nvPr/>
        </p:nvSpPr>
        <p:spPr>
          <a:xfrm>
            <a:off x="6404400" y="3069720"/>
            <a:ext cx="2496240" cy="2480400"/>
          </a:xfrm>
          <a:custGeom>
            <a:avLst/>
            <a:gdLst/>
            <a:ahLst/>
            <a:rect l="l" t="t" r="r" b="b"/>
            <a:pathLst>
              <a:path w="2498725" h="2482850">
                <a:moveTo>
                  <a:pt x="2231769" y="2482247"/>
                </a:moveTo>
                <a:lnTo>
                  <a:pt x="266892" y="2482247"/>
                </a:lnTo>
                <a:lnTo>
                  <a:pt x="219007" y="2477915"/>
                </a:lnTo>
                <a:lnTo>
                  <a:pt x="173901" y="2465430"/>
                </a:lnTo>
                <a:lnTo>
                  <a:pt x="132336" y="2445556"/>
                </a:lnTo>
                <a:lnTo>
                  <a:pt x="95075" y="2419061"/>
                </a:lnTo>
                <a:lnTo>
                  <a:pt x="62880" y="2386710"/>
                </a:lnTo>
                <a:lnTo>
                  <a:pt x="36513" y="2349268"/>
                </a:lnTo>
                <a:lnTo>
                  <a:pt x="16736" y="2307502"/>
                </a:lnTo>
                <a:lnTo>
                  <a:pt x="4311" y="2262177"/>
                </a:lnTo>
                <a:lnTo>
                  <a:pt x="0" y="2214059"/>
                </a:lnTo>
                <a:lnTo>
                  <a:pt x="0" y="268188"/>
                </a:lnTo>
                <a:lnTo>
                  <a:pt x="4311" y="220070"/>
                </a:lnTo>
                <a:lnTo>
                  <a:pt x="16736" y="174745"/>
                </a:lnTo>
                <a:lnTo>
                  <a:pt x="36513" y="132979"/>
                </a:lnTo>
                <a:lnTo>
                  <a:pt x="62880" y="95537"/>
                </a:lnTo>
                <a:lnTo>
                  <a:pt x="95075" y="63186"/>
                </a:lnTo>
                <a:lnTo>
                  <a:pt x="132336" y="36690"/>
                </a:lnTo>
                <a:lnTo>
                  <a:pt x="173901" y="16817"/>
                </a:lnTo>
                <a:lnTo>
                  <a:pt x="219007" y="4332"/>
                </a:lnTo>
                <a:lnTo>
                  <a:pt x="266892" y="0"/>
                </a:lnTo>
                <a:lnTo>
                  <a:pt x="2231769" y="0"/>
                </a:lnTo>
                <a:lnTo>
                  <a:pt x="2279655" y="4332"/>
                </a:lnTo>
                <a:lnTo>
                  <a:pt x="2324761" y="16817"/>
                </a:lnTo>
                <a:lnTo>
                  <a:pt x="2366325" y="36690"/>
                </a:lnTo>
                <a:lnTo>
                  <a:pt x="2403586" y="63186"/>
                </a:lnTo>
                <a:lnTo>
                  <a:pt x="2435781" y="95537"/>
                </a:lnTo>
                <a:lnTo>
                  <a:pt x="2462148" y="132979"/>
                </a:lnTo>
                <a:lnTo>
                  <a:pt x="2481926" y="174745"/>
                </a:lnTo>
                <a:lnTo>
                  <a:pt x="2494351" y="220070"/>
                </a:lnTo>
                <a:lnTo>
                  <a:pt x="2498662" y="268188"/>
                </a:lnTo>
                <a:lnTo>
                  <a:pt x="2498662" y="2214059"/>
                </a:lnTo>
                <a:lnTo>
                  <a:pt x="2494351" y="2262177"/>
                </a:lnTo>
                <a:lnTo>
                  <a:pt x="2481926" y="2307502"/>
                </a:lnTo>
                <a:lnTo>
                  <a:pt x="2462148" y="2349268"/>
                </a:lnTo>
                <a:lnTo>
                  <a:pt x="2435781" y="2386710"/>
                </a:lnTo>
                <a:lnTo>
                  <a:pt x="2403586" y="2419061"/>
                </a:lnTo>
                <a:lnTo>
                  <a:pt x="2366325" y="2445556"/>
                </a:lnTo>
                <a:lnTo>
                  <a:pt x="2324761" y="2465430"/>
                </a:lnTo>
                <a:lnTo>
                  <a:pt x="2279655" y="2477915"/>
                </a:lnTo>
                <a:lnTo>
                  <a:pt x="2231769" y="2482247"/>
                </a:lnTo>
                <a:close/>
              </a:path>
            </a:pathLst>
          </a:custGeom>
          <a:solidFill>
            <a:srgbClr val="0e206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7"/>
          <p:cNvSpPr/>
          <p:nvPr/>
        </p:nvSpPr>
        <p:spPr>
          <a:xfrm>
            <a:off x="3104640" y="6185520"/>
            <a:ext cx="2595240" cy="2479680"/>
          </a:xfrm>
          <a:custGeom>
            <a:avLst/>
            <a:gdLst/>
            <a:ahLst/>
            <a:rect l="l" t="t" r="r" b="b"/>
            <a:pathLst>
              <a:path w="2597785" h="2482215">
                <a:moveTo>
                  <a:pt x="2329424" y="2482217"/>
                </a:moveTo>
                <a:lnTo>
                  <a:pt x="267895" y="2482217"/>
                </a:lnTo>
                <a:lnTo>
                  <a:pt x="219829" y="2477885"/>
                </a:lnTo>
                <a:lnTo>
                  <a:pt x="174554" y="2465400"/>
                </a:lnTo>
                <a:lnTo>
                  <a:pt x="132833" y="2445527"/>
                </a:lnTo>
                <a:lnTo>
                  <a:pt x="95433" y="2419032"/>
                </a:lnTo>
                <a:lnTo>
                  <a:pt x="63117" y="2386681"/>
                </a:lnTo>
                <a:lnTo>
                  <a:pt x="36650" y="2349239"/>
                </a:lnTo>
                <a:lnTo>
                  <a:pt x="16799" y="2307474"/>
                </a:lnTo>
                <a:lnTo>
                  <a:pt x="4327" y="2262149"/>
                </a:lnTo>
                <a:lnTo>
                  <a:pt x="0" y="2214032"/>
                </a:lnTo>
                <a:lnTo>
                  <a:pt x="0" y="268185"/>
                </a:lnTo>
                <a:lnTo>
                  <a:pt x="4327" y="220067"/>
                </a:lnTo>
                <a:lnTo>
                  <a:pt x="16799" y="174743"/>
                </a:lnTo>
                <a:lnTo>
                  <a:pt x="36650" y="132977"/>
                </a:lnTo>
                <a:lnTo>
                  <a:pt x="63117" y="95536"/>
                </a:lnTo>
                <a:lnTo>
                  <a:pt x="95433" y="63185"/>
                </a:lnTo>
                <a:lnTo>
                  <a:pt x="132833" y="36690"/>
                </a:lnTo>
                <a:lnTo>
                  <a:pt x="174554" y="16817"/>
                </a:lnTo>
                <a:lnTo>
                  <a:pt x="219829" y="4331"/>
                </a:lnTo>
                <a:lnTo>
                  <a:pt x="267895" y="0"/>
                </a:lnTo>
                <a:lnTo>
                  <a:pt x="2329424" y="0"/>
                </a:lnTo>
                <a:lnTo>
                  <a:pt x="2377489" y="4331"/>
                </a:lnTo>
                <a:lnTo>
                  <a:pt x="2422764" y="16817"/>
                </a:lnTo>
                <a:lnTo>
                  <a:pt x="2464485" y="36690"/>
                </a:lnTo>
                <a:lnTo>
                  <a:pt x="2501886" y="63185"/>
                </a:lnTo>
                <a:lnTo>
                  <a:pt x="2534202" y="95536"/>
                </a:lnTo>
                <a:lnTo>
                  <a:pt x="2560668" y="132977"/>
                </a:lnTo>
                <a:lnTo>
                  <a:pt x="2580519" y="174743"/>
                </a:lnTo>
                <a:lnTo>
                  <a:pt x="2592991" y="220067"/>
                </a:lnTo>
                <a:lnTo>
                  <a:pt x="2597319" y="268185"/>
                </a:lnTo>
                <a:lnTo>
                  <a:pt x="2597319" y="2214032"/>
                </a:lnTo>
                <a:lnTo>
                  <a:pt x="2592991" y="2262149"/>
                </a:lnTo>
                <a:lnTo>
                  <a:pt x="2580519" y="2307474"/>
                </a:lnTo>
                <a:lnTo>
                  <a:pt x="2560668" y="2349239"/>
                </a:lnTo>
                <a:lnTo>
                  <a:pt x="2534202" y="2386681"/>
                </a:lnTo>
                <a:lnTo>
                  <a:pt x="2501886" y="2419032"/>
                </a:lnTo>
                <a:lnTo>
                  <a:pt x="2464485" y="2445527"/>
                </a:lnTo>
                <a:lnTo>
                  <a:pt x="2422764" y="2465400"/>
                </a:lnTo>
                <a:lnTo>
                  <a:pt x="2377489" y="2477885"/>
                </a:lnTo>
                <a:lnTo>
                  <a:pt x="2329424" y="2482217"/>
                </a:lnTo>
                <a:close/>
              </a:path>
            </a:pathLst>
          </a:custGeom>
          <a:solidFill>
            <a:srgbClr val="0e206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8"/>
          <p:cNvSpPr/>
          <p:nvPr/>
        </p:nvSpPr>
        <p:spPr>
          <a:xfrm>
            <a:off x="3324960" y="4179240"/>
            <a:ext cx="1397520" cy="1550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9"/>
          <p:cNvSpPr/>
          <p:nvPr/>
        </p:nvSpPr>
        <p:spPr>
          <a:xfrm>
            <a:off x="8055720" y="5052960"/>
            <a:ext cx="1388160" cy="1550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10"/>
          <p:cNvSpPr/>
          <p:nvPr/>
        </p:nvSpPr>
        <p:spPr>
          <a:xfrm>
            <a:off x="12601080" y="4028040"/>
            <a:ext cx="1654920" cy="1550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11"/>
          <p:cNvSpPr/>
          <p:nvPr/>
        </p:nvSpPr>
        <p:spPr>
          <a:xfrm>
            <a:off x="534960" y="132840"/>
            <a:ext cx="783648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4800" spc="-7" strike="noStrike">
                <a:solidFill>
                  <a:srgbClr val="454599"/>
                </a:solidFill>
                <a:latin typeface="Noto Sans"/>
                <a:ea typeface="DejaVu Sans"/>
              </a:rPr>
              <a:t>ИНТЕНСИВ </a:t>
            </a:r>
            <a:r>
              <a:rPr b="1" lang="ru-RU" sz="4800" spc="140" strike="noStrike">
                <a:solidFill>
                  <a:srgbClr val="454599"/>
                </a:solidFill>
                <a:latin typeface="Arial"/>
                <a:ea typeface="DejaVu Sans"/>
              </a:rPr>
              <a:t>«</a:t>
            </a:r>
            <a:r>
              <a:rPr b="1" lang="ru-RU" sz="4800" spc="140" strike="noStrike">
                <a:solidFill>
                  <a:srgbClr val="454599"/>
                </a:solidFill>
                <a:latin typeface="Noto Sans"/>
                <a:ea typeface="DejaVu Sans"/>
              </a:rPr>
              <a:t>Я</a:t>
            </a:r>
            <a:r>
              <a:rPr b="1" lang="ru-RU" sz="4800" spc="26" strike="noStrike">
                <a:solidFill>
                  <a:srgbClr val="454599"/>
                </a:solidFill>
                <a:latin typeface="Noto Sans"/>
                <a:ea typeface="DejaVu Sans"/>
              </a:rPr>
              <a:t> </a:t>
            </a:r>
            <a:r>
              <a:rPr b="1" lang="ru-RU" sz="4800" spc="15" strike="noStrike">
                <a:solidFill>
                  <a:srgbClr val="454599"/>
                </a:solidFill>
                <a:latin typeface="Noto Sans"/>
                <a:ea typeface="DejaVu Sans"/>
              </a:rPr>
              <a:t>УЧИТЕЛЬ</a:t>
            </a:r>
            <a:r>
              <a:rPr b="1" lang="ru-RU" sz="4800" spc="15" strike="noStrike">
                <a:solidFill>
                  <a:srgbClr val="454599"/>
                </a:solidFill>
                <a:latin typeface="Arial"/>
                <a:ea typeface="DejaVu Sans"/>
              </a:rPr>
              <a:t>»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25" name="CustomShape 12"/>
          <p:cNvSpPr/>
          <p:nvPr/>
        </p:nvSpPr>
        <p:spPr>
          <a:xfrm>
            <a:off x="534960" y="860760"/>
            <a:ext cx="12801600" cy="14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600" spc="-7" strike="noStrike">
                <a:solidFill>
                  <a:srgbClr val="ff904d"/>
                </a:solidFill>
                <a:latin typeface="RobotoRegular"/>
                <a:ea typeface="DejaVu Sans"/>
              </a:rPr>
              <a:t>по ссылке:</a:t>
            </a:r>
            <a:r>
              <a:rPr b="0" lang="ru-RU" sz="2600" spc="-12" strike="noStrike">
                <a:solidFill>
                  <a:srgbClr val="ff904d"/>
                </a:solidFill>
                <a:latin typeface="RobotoRegular"/>
                <a:ea typeface="DejaVu Sans"/>
              </a:rPr>
              <a:t> </a:t>
            </a:r>
            <a:r>
              <a:rPr b="0" lang="ru-RU" sz="2600" spc="-7" strike="noStrike">
                <a:solidFill>
                  <a:srgbClr val="ff904d"/>
                </a:solidFill>
                <a:latin typeface="RobotoRegular"/>
                <a:ea typeface="DejaVu Sans"/>
              </a:rPr>
              <a:t>https://education.yandex.ru/uchitel/intensiv/</a:t>
            </a:r>
            <a:endParaRPr b="0" lang="ru-RU" sz="2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11"/>
              </a:spcBef>
            </a:pPr>
            <a:r>
              <a:rPr b="0" lang="ru-RU" sz="255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Онлайн-тест для школьных учителей и преподавателей всех уровней</a:t>
            </a:r>
            <a:r>
              <a:rPr b="0" lang="ru-RU" sz="2550" spc="-35" strike="noStrike">
                <a:solidFill>
                  <a:srgbClr val="454599"/>
                </a:solidFill>
                <a:latin typeface="RobotoRegular"/>
                <a:ea typeface="DejaVu Sans"/>
              </a:rPr>
              <a:t> </a:t>
            </a:r>
            <a:r>
              <a:rPr b="0" lang="ru-RU" sz="2550" spc="-1" strike="noStrike">
                <a:solidFill>
                  <a:srgbClr val="454599"/>
                </a:solidFill>
                <a:latin typeface="RobotoRegular"/>
                <a:ea typeface="DejaVu Sans"/>
              </a:rPr>
              <a:t>образования</a:t>
            </a:r>
            <a:endParaRPr b="0" lang="ru-RU" sz="2550" spc="-1" strike="noStrike">
              <a:latin typeface="Arial"/>
            </a:endParaRPr>
          </a:p>
        </p:txBody>
      </p:sp>
      <p:sp>
        <p:nvSpPr>
          <p:cNvPr id="126" name="CustomShape 13"/>
          <p:cNvSpPr/>
          <p:nvPr/>
        </p:nvSpPr>
        <p:spPr>
          <a:xfrm>
            <a:off x="10787040" y="8506440"/>
            <a:ext cx="1435680" cy="1502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14"/>
          <p:cNvSpPr/>
          <p:nvPr/>
        </p:nvSpPr>
        <p:spPr>
          <a:xfrm>
            <a:off x="5193000" y="7906320"/>
            <a:ext cx="1607040" cy="15120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15"/>
          <p:cNvSpPr/>
          <p:nvPr/>
        </p:nvSpPr>
        <p:spPr>
          <a:xfrm>
            <a:off x="15005160" y="7363080"/>
            <a:ext cx="1397520" cy="155016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16"/>
          <p:cNvSpPr/>
          <p:nvPr/>
        </p:nvSpPr>
        <p:spPr>
          <a:xfrm>
            <a:off x="1528200" y="2217960"/>
            <a:ext cx="2404800" cy="22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0" bIns="0">
            <a:spAutoFit/>
          </a:bodyPr>
          <a:p>
            <a:pPr marL="20880" algn="ctr">
              <a:lnSpc>
                <a:spcPct val="100000"/>
              </a:lnSpc>
              <a:spcBef>
                <a:spcPts val="2154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01</a:t>
            </a:r>
            <a:endParaRPr b="0" lang="ru-RU" sz="3600" spc="-1" strike="noStrike">
              <a:latin typeface="Arial"/>
            </a:endParaRPr>
          </a:p>
          <a:p>
            <a:pPr marL="12600" algn="ctr">
              <a:lnSpc>
                <a:spcPct val="118000"/>
              </a:lnSpc>
              <a:spcBef>
                <a:spcPts val="856"/>
              </a:spcBef>
            </a:pP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Сотрудничеств</a:t>
            </a:r>
            <a:r>
              <a:rPr b="1" lang="ru-RU" sz="2400" spc="-1" strike="noStrike">
                <a:solidFill>
                  <a:srgbClr val="454599"/>
                </a:solidFill>
                <a:latin typeface="Roboto"/>
                <a:ea typeface="DejaVu Sans"/>
              </a:rPr>
              <a:t>о  с</a:t>
            </a:r>
            <a:r>
              <a:rPr b="1" lang="ru-RU" sz="2400" spc="-26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коллегами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0" name="CustomShape 17"/>
          <p:cNvSpPr/>
          <p:nvPr/>
        </p:nvSpPr>
        <p:spPr>
          <a:xfrm>
            <a:off x="11080800" y="2002320"/>
            <a:ext cx="1916280" cy="21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2560" bIns="0">
            <a:spAutoFit/>
          </a:bodyPr>
          <a:p>
            <a:pPr marL="108000" algn="ctr">
              <a:lnSpc>
                <a:spcPct val="100000"/>
              </a:lnSpc>
              <a:spcBef>
                <a:spcPts val="1831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05</a:t>
            </a:r>
            <a:endParaRPr b="0" lang="ru-RU" sz="3600" spc="-1" strike="noStrike">
              <a:latin typeface="Arial"/>
            </a:endParaRPr>
          </a:p>
          <a:p>
            <a:pPr marL="463680" indent="-448920">
              <a:lnSpc>
                <a:spcPct val="118000"/>
              </a:lnSpc>
              <a:spcBef>
                <a:spcPts val="629"/>
              </a:spcBef>
            </a:pP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Атмосфера</a:t>
            </a:r>
            <a:r>
              <a:rPr b="1" lang="ru-RU" sz="2400" spc="-97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454599"/>
                </a:solidFill>
                <a:latin typeface="Roboto"/>
                <a:ea typeface="DejaVu Sans"/>
              </a:rPr>
              <a:t>в  </a:t>
            </a: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классе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1" name="CustomShape 18"/>
          <p:cNvSpPr/>
          <p:nvPr/>
        </p:nvSpPr>
        <p:spPr>
          <a:xfrm>
            <a:off x="3116160" y="6056640"/>
            <a:ext cx="2570040" cy="174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46960" bIns="0">
            <a:spAutoFit/>
          </a:bodyPr>
          <a:p>
            <a:pPr marL="23400" algn="ctr">
              <a:lnSpc>
                <a:spcPct val="100000"/>
              </a:lnSpc>
              <a:spcBef>
                <a:spcPts val="1945"/>
              </a:spcBef>
            </a:pPr>
            <a:r>
              <a:rPr b="1" lang="ru-RU" sz="3600" spc="-7" strike="noStrike">
                <a:solidFill>
                  <a:srgbClr val="ffffff"/>
                </a:solidFill>
                <a:latin typeface="Roboto"/>
                <a:ea typeface="DejaVu Sans"/>
              </a:rPr>
              <a:t>02</a:t>
            </a:r>
            <a:endParaRPr b="0" lang="ru-RU" sz="3600" spc="-1" strike="noStrike">
              <a:latin typeface="Arial"/>
            </a:endParaRPr>
          </a:p>
          <a:p>
            <a:pPr marL="12600" algn="ctr">
              <a:lnSpc>
                <a:spcPct val="118000"/>
              </a:lnSpc>
              <a:spcBef>
                <a:spcPts val="709"/>
              </a:spcBef>
            </a:pPr>
            <a:r>
              <a:rPr b="1" lang="ru-RU" sz="2400" spc="-7" strike="noStrike">
                <a:solidFill>
                  <a:srgbClr val="ffffff"/>
                </a:solidFill>
                <a:latin typeface="Roboto"/>
                <a:ea typeface="DejaVu Sans"/>
              </a:rPr>
              <a:t>Индивидуальны</a:t>
            </a:r>
            <a:r>
              <a:rPr b="1" lang="ru-RU" sz="2400" spc="-1" strike="noStrike">
                <a:solidFill>
                  <a:srgbClr val="ffffff"/>
                </a:solidFill>
                <a:latin typeface="Roboto"/>
                <a:ea typeface="DejaVu Sans"/>
              </a:rPr>
              <a:t>й  </a:t>
            </a:r>
            <a:r>
              <a:rPr b="1" lang="ru-RU" sz="2400" spc="-7" strike="noStrike">
                <a:solidFill>
                  <a:srgbClr val="ffffff"/>
                </a:solidFill>
                <a:latin typeface="Roboto"/>
                <a:ea typeface="DejaVu Sans"/>
              </a:rPr>
              <a:t>подход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2" name="CustomShape 19"/>
          <p:cNvSpPr/>
          <p:nvPr/>
        </p:nvSpPr>
        <p:spPr>
          <a:xfrm>
            <a:off x="6640560" y="3256560"/>
            <a:ext cx="1974240" cy="20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0" bIns="0">
            <a:spAutoFit/>
          </a:bodyPr>
          <a:p>
            <a:pPr marL="833040">
              <a:lnSpc>
                <a:spcPct val="100000"/>
              </a:lnSpc>
              <a:spcBef>
                <a:spcPts val="1106"/>
              </a:spcBef>
            </a:pPr>
            <a:r>
              <a:rPr b="1" lang="ru-RU" sz="3600" spc="-7" strike="noStrike">
                <a:solidFill>
                  <a:srgbClr val="ffffff"/>
                </a:solidFill>
                <a:latin typeface="Roboto"/>
                <a:ea typeface="DejaVu Sans"/>
              </a:rPr>
              <a:t>03</a:t>
            </a:r>
            <a:endParaRPr b="0" lang="ru-RU" sz="3600" spc="-1" strike="noStrike">
              <a:latin typeface="Arial"/>
            </a:endParaRPr>
          </a:p>
          <a:p>
            <a:pPr marL="269280" indent="-254520">
              <a:lnSpc>
                <a:spcPct val="118000"/>
              </a:lnSpc>
              <a:spcBef>
                <a:spcPts val="145"/>
              </a:spcBef>
            </a:pPr>
            <a:r>
              <a:rPr b="1" lang="ru-RU" sz="2400" spc="-7" strike="noStrike">
                <a:solidFill>
                  <a:srgbClr val="ffffff"/>
                </a:solidFill>
                <a:latin typeface="Roboto"/>
                <a:ea typeface="DejaVu Sans"/>
              </a:rPr>
              <a:t>Анализ</a:t>
            </a:r>
            <a:r>
              <a:rPr b="1" lang="ru-RU" sz="2400" spc="-92" strike="noStrike">
                <a:solidFill>
                  <a:srgbClr val="ffffff"/>
                </a:solidFill>
                <a:latin typeface="Roboto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ffffff"/>
                </a:solidFill>
                <a:latin typeface="Roboto"/>
                <a:ea typeface="DejaVu Sans"/>
              </a:rPr>
              <a:t>своих  действий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3" name="CustomShape 20"/>
          <p:cNvSpPr/>
          <p:nvPr/>
        </p:nvSpPr>
        <p:spPr>
          <a:xfrm>
            <a:off x="14157360" y="5634360"/>
            <a:ext cx="1377360" cy="16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46960" bIns="0">
            <a:spAutoFit/>
          </a:bodyPr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b="1" lang="ru-RU" sz="3600" spc="-7" strike="noStrike">
                <a:solidFill>
                  <a:srgbClr val="ffffff"/>
                </a:solidFill>
                <a:latin typeface="Roboto"/>
                <a:ea typeface="DejaVu Sans"/>
              </a:rPr>
              <a:t>06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36"/>
              </a:spcBef>
            </a:pPr>
            <a:r>
              <a:rPr b="1" lang="ru-RU" sz="2400" spc="-7" strike="noStrike">
                <a:solidFill>
                  <a:srgbClr val="ffffff"/>
                </a:solidFill>
                <a:latin typeface="Roboto"/>
                <a:ea typeface="DejaVu Sans"/>
              </a:rPr>
              <a:t>Развити</a:t>
            </a:r>
            <a:r>
              <a:rPr b="1" lang="ru-RU" sz="2400" spc="-1" strike="noStrike">
                <a:solidFill>
                  <a:srgbClr val="ffffff"/>
                </a:solidFill>
                <a:latin typeface="Roboto"/>
                <a:ea typeface="DejaVu Sans"/>
              </a:rPr>
              <a:t>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4" name="CustomShape 21"/>
          <p:cNvSpPr/>
          <p:nvPr/>
        </p:nvSpPr>
        <p:spPr>
          <a:xfrm>
            <a:off x="9046080" y="6986880"/>
            <a:ext cx="2174760" cy="173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3600" spc="-7" strike="noStrike">
                <a:solidFill>
                  <a:srgbClr val="0e206d"/>
                </a:solidFill>
                <a:latin typeface="Roboto"/>
                <a:ea typeface="DejaVu Sans"/>
              </a:rPr>
              <a:t>04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Ориентация</a:t>
            </a:r>
            <a:r>
              <a:rPr b="1" lang="ru-RU" sz="2400" spc="-80" strike="noStrike">
                <a:solidFill>
                  <a:srgbClr val="454599"/>
                </a:solidFill>
                <a:latin typeface="Roboto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на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b="1" lang="ru-RU" sz="2400" spc="-7" strike="noStrike">
                <a:solidFill>
                  <a:srgbClr val="454599"/>
                </a:solidFill>
                <a:latin typeface="Roboto"/>
                <a:ea typeface="DejaVu Sans"/>
              </a:rPr>
              <a:t>результат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CustomShape 22"/>
          <p:cNvSpPr/>
          <p:nvPr/>
        </p:nvSpPr>
        <p:spPr>
          <a:xfrm>
            <a:off x="504000" y="6366600"/>
            <a:ext cx="1848600" cy="12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i="1" lang="ru-RU" sz="2100" spc="355" strike="noStrike">
                <a:solidFill>
                  <a:srgbClr val="ff904d"/>
                </a:solidFill>
                <a:latin typeface="Trebuchet MS"/>
                <a:ea typeface="DejaVu Sans"/>
              </a:rPr>
              <a:t>2</a:t>
            </a:r>
            <a:r>
              <a:rPr b="0" i="1" lang="ru-RU" sz="2100" spc="182" strike="noStrike">
                <a:solidFill>
                  <a:srgbClr val="ff904d"/>
                </a:solidFill>
                <a:latin typeface="Trebuchet MS"/>
                <a:ea typeface="DejaVu Sans"/>
              </a:rPr>
              <a:t>4</a:t>
            </a:r>
            <a:r>
              <a:rPr b="0" i="1" lang="ru-RU" sz="2100" spc="-1" strike="noStrike">
                <a:solidFill>
                  <a:srgbClr val="ff904d"/>
                </a:solidFill>
                <a:latin typeface="Trebuchet MS"/>
                <a:ea typeface="DejaVu Sans"/>
              </a:rPr>
              <a:t>	</a:t>
            </a:r>
            <a:r>
              <a:rPr b="0" i="1" lang="ru-RU" sz="2100" spc="231" strike="noStrike">
                <a:solidFill>
                  <a:srgbClr val="ff904d"/>
                </a:solidFill>
                <a:latin typeface="Trebuchet MS"/>
                <a:ea typeface="DejaVu Sans"/>
              </a:rPr>
              <a:t>к</a:t>
            </a:r>
            <a:r>
              <a:rPr b="0" i="1" lang="ru-RU" sz="2100" spc="321" strike="noStrike">
                <a:solidFill>
                  <a:srgbClr val="ff904d"/>
                </a:solidFill>
                <a:latin typeface="Trebuchet MS"/>
                <a:ea typeface="DejaVu Sans"/>
              </a:rPr>
              <a:t>е</a:t>
            </a:r>
            <a:r>
              <a:rPr b="0" i="1" lang="ru-RU" sz="2100" spc="296" strike="noStrike">
                <a:solidFill>
                  <a:srgbClr val="ff904d"/>
                </a:solidFill>
                <a:latin typeface="Trebuchet MS"/>
                <a:ea typeface="DejaVu Sans"/>
              </a:rPr>
              <a:t>й</a:t>
            </a:r>
            <a:r>
              <a:rPr b="0" i="1" lang="ru-RU" sz="2100" spc="426" strike="noStrike">
                <a:solidFill>
                  <a:srgbClr val="ff904d"/>
                </a:solidFill>
                <a:latin typeface="Trebuchet MS"/>
                <a:ea typeface="DejaVu Sans"/>
              </a:rPr>
              <a:t>с</a:t>
            </a:r>
            <a:r>
              <a:rPr b="0" i="1" lang="ru-RU" sz="2100" spc="72" strike="noStrike">
                <a:solidFill>
                  <a:srgbClr val="ff904d"/>
                </a:solidFill>
                <a:latin typeface="Trebuchet MS"/>
                <a:ea typeface="DejaVu Sans"/>
              </a:rPr>
              <a:t>а</a:t>
            </a:r>
            <a:r>
              <a:rPr b="0" i="1" lang="ru-RU" sz="2100" spc="-1" strike="noStrike">
                <a:solidFill>
                  <a:srgbClr val="ff904d"/>
                </a:solidFill>
                <a:latin typeface="Trebuchet MS"/>
                <a:ea typeface="DejaVu Sans"/>
              </a:rPr>
              <a:t>	</a:t>
            </a:r>
            <a:r>
              <a:rPr b="0" i="1" lang="ru-RU" sz="2100" spc="296" strike="noStrike">
                <a:solidFill>
                  <a:srgbClr val="ff904d"/>
                </a:solidFill>
                <a:latin typeface="Trebuchet MS"/>
                <a:ea typeface="DejaVu Sans"/>
              </a:rPr>
              <a:t>и</a:t>
            </a:r>
            <a:r>
              <a:rPr b="0" i="1" lang="ru-RU" sz="2100" spc="106" strike="noStrike">
                <a:solidFill>
                  <a:srgbClr val="ff904d"/>
                </a:solidFill>
                <a:latin typeface="Trebuchet MS"/>
                <a:ea typeface="DejaVu Sans"/>
              </a:rPr>
              <a:t>з </a:t>
            </a:r>
            <a:r>
              <a:rPr b="0" i="1" lang="ru-RU" sz="2100" spc="80" strike="noStrike">
                <a:solidFill>
                  <a:srgbClr val="ff904d"/>
                </a:solidFill>
                <a:latin typeface="Trebuchet MS"/>
                <a:ea typeface="DejaVu Sans"/>
              </a:rPr>
              <a:t> </a:t>
            </a:r>
            <a:r>
              <a:rPr b="0" i="1" lang="ru-RU" sz="2100" spc="236" strike="noStrike">
                <a:solidFill>
                  <a:srgbClr val="ff904d"/>
                </a:solidFill>
                <a:latin typeface="Trebuchet MS"/>
                <a:ea typeface="DejaVu Sans"/>
              </a:rPr>
              <a:t>реального</a:t>
            </a:r>
            <a:endParaRPr b="0" lang="ru-RU" sz="21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i="1" lang="ru-RU" sz="2100" spc="72" strike="noStrike">
                <a:solidFill>
                  <a:srgbClr val="ff904d"/>
                </a:solidFill>
                <a:latin typeface="Trebuchet MS"/>
                <a:ea typeface="DejaVu Sans"/>
              </a:rPr>
              <a:t>опыта</a:t>
            </a:r>
            <a:endParaRPr b="0" lang="ru-RU" sz="21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i="1" lang="ru-RU" sz="2100" spc="236" strike="noStrike">
                <a:solidFill>
                  <a:srgbClr val="ff904d"/>
                </a:solidFill>
                <a:latin typeface="Trebuchet MS"/>
                <a:ea typeface="DejaVu Sans"/>
              </a:rPr>
              <a:t>педагогов</a:t>
            </a:r>
            <a:endParaRPr b="0" lang="ru-RU" sz="21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7"/>
          <a:stretch/>
        </p:blipFill>
        <p:spPr>
          <a:xfrm>
            <a:off x="288000" y="216000"/>
            <a:ext cx="17710200" cy="979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4eb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LibreOffice/6.3.4.2$Windows_X86_64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2020-09-13T23:12:14Z</dcterms:created>
  <dc:creator>Ишим ЦНППМПР</dc:creator>
  <dc:description/>
  <cp:keywords>DAEGtXCcRKE BAECs-vfzkY</cp:keywords>
  <dc:language>ru-RU</dc:language>
  <cp:lastModifiedBy/>
  <dcterms:modified xsi:type="dcterms:W3CDTF">2020-10-08T09:49:55Z</dcterms:modified>
  <cp:revision>11</cp:revision>
  <dc:subject/>
  <dc:title>Независимая оценка компетенций педагога. Индивидуальный образовательный маршрут профессионального развития.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2020-09-04T00:00:00Z</vt:filetime>
  </property>
  <property fmtid="{D5CDD505-2E9C-101B-9397-08002B2CF9AE}" pid="4" name="Creator">
    <vt:lpwstr>Canva</vt:lpwstr>
  </property>
  <property fmtid="{D5CDD505-2E9C-101B-9397-08002B2CF9AE}" pid="5" name="HyperlinksChanged">
    <vt:bool>0</vt:bool>
  </property>
  <property fmtid="{D5CDD505-2E9C-101B-9397-08002B2CF9AE}" pid="6" name="LastSaved">
    <vt:filetime>2020-09-13T00:00:00Z</vt:filetime>
  </property>
  <property fmtid="{D5CDD505-2E9C-101B-9397-08002B2CF9AE}" pid="7" name="LinksUpToDate">
    <vt:bool>0</vt:bool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</Properties>
</file>